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6858000" cx="12192000"/>
  <p:notesSz cx="6858000" cy="9144000"/>
  <p:embeddedFontLst>
    <p:embeddedFont>
      <p:font typeface="Titillium Web"/>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7" roundtripDataSignature="AMtx7mi+6RRCD52kq7P2DNnXsH1lEKE3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TitilliumWeb-bold.fntdata"/><Relationship Id="rId21" Type="http://schemas.openxmlformats.org/officeDocument/2006/relationships/slide" Target="slides/slide15.xml"/><Relationship Id="rId43" Type="http://schemas.openxmlformats.org/officeDocument/2006/relationships/font" Target="fonts/TitilliumWeb-regular.fntdata"/><Relationship Id="rId24" Type="http://schemas.openxmlformats.org/officeDocument/2006/relationships/slide" Target="slides/slide18.xml"/><Relationship Id="rId46" Type="http://schemas.openxmlformats.org/officeDocument/2006/relationships/font" Target="fonts/TitilliumWeb-boldItalic.fntdata"/><Relationship Id="rId23" Type="http://schemas.openxmlformats.org/officeDocument/2006/relationships/slide" Target="slides/slide17.xml"/><Relationship Id="rId45" Type="http://schemas.openxmlformats.org/officeDocument/2006/relationships/font" Target="fonts/TitilliumWeb-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customschemas.google.com/relationships/presentationmetadata" Target="meta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conomipedia.com/definiciones/muestra-estadistica.htm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87efa7eee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1187efa7eee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187efa7eee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1187efa7eee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87efa7eee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187efa7eee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b81fd8c068_1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2b81fd8c068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f39df40666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f39df4066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f39df40666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f39df40666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b81fd8c068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2b81fd8c068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b81fd8c068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2b81fd8c068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b81fd8c068_1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2b81fd8c068_1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187efa7eee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1187efa7eee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6" name="Google Shape;2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187efa7eee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1187efa7eee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lnSpc>
                <a:spcPct val="90000"/>
              </a:lnSpc>
              <a:spcBef>
                <a:spcPts val="600"/>
              </a:spcBef>
              <a:spcAft>
                <a:spcPts val="0"/>
              </a:spcAft>
              <a:buClr>
                <a:srgbClr val="ED7D31"/>
              </a:buClr>
              <a:buSzPts val="1000"/>
              <a:buChar char="●"/>
            </a:pPr>
            <a:r>
              <a:rPr lang="es-ES" sz="1000">
                <a:solidFill>
                  <a:srgbClr val="7F7F7F"/>
                </a:solidFill>
              </a:rPr>
              <a:t>Un truco para evitar problemas éticos, es anonimizar los datos (no solo datos identificativos, también el genero, para evitar  discriminizar).</a:t>
            </a:r>
            <a:endParaRPr sz="1000">
              <a:solidFill>
                <a:srgbClr val="7F7F7F"/>
              </a:solidFill>
            </a:endParaRPr>
          </a:p>
          <a:p>
            <a:pPr indent="0" lvl="0" marL="0" rtl="0" algn="l">
              <a:lnSpc>
                <a:spcPct val="90000"/>
              </a:lnSpc>
              <a:spcBef>
                <a:spcPts val="600"/>
              </a:spcBef>
              <a:spcAft>
                <a:spcPts val="0"/>
              </a:spcAft>
              <a:buSzPts val="1100"/>
              <a:buNone/>
            </a:pPr>
            <a:r>
              <a:rPr lang="es-ES" sz="1000">
                <a:solidFill>
                  <a:srgbClr val="7F7F7F"/>
                </a:solidFill>
              </a:rPr>
              <a:t>OJITO(click):</a:t>
            </a:r>
            <a:endParaRPr sz="1000">
              <a:solidFill>
                <a:srgbClr val="7F7F7F"/>
              </a:solidFill>
            </a:endParaRPr>
          </a:p>
          <a:p>
            <a:pPr indent="0" lvl="0" marL="0" rtl="0" algn="l">
              <a:lnSpc>
                <a:spcPct val="90000"/>
              </a:lnSpc>
              <a:spcBef>
                <a:spcPts val="600"/>
              </a:spcBef>
              <a:spcAft>
                <a:spcPts val="0"/>
              </a:spcAft>
              <a:buClr>
                <a:schemeClr val="dk1"/>
              </a:buClr>
              <a:buSzPts val="1100"/>
              <a:buFont typeface="Arial"/>
              <a:buNone/>
            </a:pPr>
            <a:r>
              <a:rPr lang="es-ES" sz="1000">
                <a:solidFill>
                  <a:srgbClr val="7F7F7F"/>
                </a:solidFill>
              </a:rPr>
              <a:t>• El código postal se correlaciona con la raza en muchos lugares</a:t>
            </a:r>
            <a:endParaRPr sz="1000">
              <a:solidFill>
                <a:srgbClr val="7F7F7F"/>
              </a:solidFill>
            </a:endParaRPr>
          </a:p>
          <a:p>
            <a:pPr indent="0" lvl="0" marL="0" rtl="0" algn="l">
              <a:lnSpc>
                <a:spcPct val="90000"/>
              </a:lnSpc>
              <a:spcBef>
                <a:spcPts val="600"/>
              </a:spcBef>
              <a:spcAft>
                <a:spcPts val="0"/>
              </a:spcAft>
              <a:buClr>
                <a:schemeClr val="dk1"/>
              </a:buClr>
              <a:buSzPts val="1100"/>
              <a:buFont typeface="Arial"/>
              <a:buNone/>
            </a:pPr>
            <a:r>
              <a:rPr lang="es-ES" sz="1000">
                <a:solidFill>
                  <a:srgbClr val="7F7F7F"/>
                </a:solidFill>
              </a:rPr>
              <a:t>• El código postal se correlaciona con los ingresos</a:t>
            </a:r>
            <a:endParaRPr sz="1000">
              <a:solidFill>
                <a:srgbClr val="7F7F7F"/>
              </a:solidFill>
            </a:endParaRPr>
          </a:p>
          <a:p>
            <a:pPr indent="0" lvl="0" marL="0" rtl="0" algn="l">
              <a:lnSpc>
                <a:spcPct val="90000"/>
              </a:lnSpc>
              <a:spcBef>
                <a:spcPts val="600"/>
              </a:spcBef>
              <a:spcAft>
                <a:spcPts val="0"/>
              </a:spcAft>
              <a:buClr>
                <a:schemeClr val="dk1"/>
              </a:buClr>
              <a:buSzPts val="1100"/>
              <a:buFont typeface="Arial"/>
              <a:buNone/>
            </a:pPr>
            <a:r>
              <a:rPr lang="es-ES" sz="1000">
                <a:solidFill>
                  <a:srgbClr val="7F7F7F"/>
                </a:solidFill>
              </a:rPr>
              <a:t>• la asistencia a la escuela se correlaciona con los ingresos</a:t>
            </a:r>
            <a:endParaRPr sz="1000">
              <a:solidFill>
                <a:srgbClr val="7F7F7F"/>
              </a:solidFill>
            </a:endParaRPr>
          </a:p>
          <a:p>
            <a:pPr indent="0" lvl="0" marL="0" rtl="0" algn="l">
              <a:lnSpc>
                <a:spcPct val="90000"/>
              </a:lnSpc>
              <a:spcBef>
                <a:spcPts val="600"/>
              </a:spcBef>
              <a:spcAft>
                <a:spcPts val="0"/>
              </a:spcAft>
              <a:buClr>
                <a:schemeClr val="dk1"/>
              </a:buClr>
              <a:buSzPts val="1100"/>
              <a:buFont typeface="Arial"/>
              <a:buNone/>
            </a:pPr>
            <a:r>
              <a:rPr lang="es-ES" sz="1000">
                <a:solidFill>
                  <a:srgbClr val="7F7F7F"/>
                </a:solidFill>
              </a:rPr>
              <a:t>• la educación se correlaciona con los ingresos</a:t>
            </a:r>
            <a:endParaRPr sz="1000">
              <a:solidFill>
                <a:srgbClr val="7F7F7F"/>
              </a:solidFill>
            </a:endParaRPr>
          </a:p>
          <a:p>
            <a:pPr indent="0" lvl="0" marL="0" rtl="0" algn="l">
              <a:lnSpc>
                <a:spcPct val="90000"/>
              </a:lnSpc>
              <a:spcBef>
                <a:spcPts val="600"/>
              </a:spcBef>
              <a:spcAft>
                <a:spcPts val="0"/>
              </a:spcAft>
              <a:buClr>
                <a:schemeClr val="dk1"/>
              </a:buClr>
              <a:buSzPts val="1100"/>
              <a:buFont typeface="Arial"/>
              <a:buNone/>
            </a:pPr>
            <a:r>
              <a:rPr lang="es-ES" sz="1000">
                <a:solidFill>
                  <a:srgbClr val="7F7F7F"/>
                </a:solidFill>
              </a:rPr>
              <a:t>• la pertenencia a ciertas organizaciones se correlaciona con el género</a:t>
            </a:r>
            <a:endParaRPr sz="1000">
              <a:solidFill>
                <a:srgbClr val="7F7F7F"/>
              </a:solidFill>
            </a:endParaRPr>
          </a:p>
          <a:p>
            <a:pPr indent="0" lvl="0" marL="0" rtl="0" algn="l">
              <a:lnSpc>
                <a:spcPct val="90000"/>
              </a:lnSpc>
              <a:spcBef>
                <a:spcPts val="600"/>
              </a:spcBef>
              <a:spcAft>
                <a:spcPts val="0"/>
              </a:spcAft>
              <a:buClr>
                <a:schemeClr val="dk1"/>
              </a:buClr>
              <a:buSzPts val="1100"/>
              <a:buFont typeface="Arial"/>
              <a:buNone/>
            </a:pPr>
            <a:r>
              <a:rPr lang="es-ES" sz="1000">
                <a:solidFill>
                  <a:srgbClr val="7F7F7F"/>
                </a:solidFill>
              </a:rPr>
              <a:t>Y, a veces, si los conjuntos de datos no son demasiado grandes, es posible identificar</a:t>
            </a:r>
            <a:endParaRPr sz="1000">
              <a:solidFill>
                <a:srgbClr val="7F7F7F"/>
              </a:solidFill>
            </a:endParaRPr>
          </a:p>
          <a:p>
            <a:pPr indent="0" lvl="0" marL="0" rtl="0" algn="l">
              <a:lnSpc>
                <a:spcPct val="90000"/>
              </a:lnSpc>
              <a:spcBef>
                <a:spcPts val="600"/>
              </a:spcBef>
              <a:spcAft>
                <a:spcPts val="0"/>
              </a:spcAft>
              <a:buClr>
                <a:schemeClr val="dk1"/>
              </a:buClr>
              <a:buSzPts val="1100"/>
              <a:buFont typeface="Arial"/>
              <a:buNone/>
            </a:pPr>
            <a:r>
              <a:rPr lang="es-ES" sz="1000">
                <a:solidFill>
                  <a:srgbClr val="7F7F7F"/>
                </a:solidFill>
              </a:rPr>
              <a:t>usuarios individuales.</a:t>
            </a:r>
            <a:endParaRPr sz="1000">
              <a:solidFill>
                <a:srgbClr val="7F7F7F"/>
              </a:solidFill>
            </a:endParaRPr>
          </a:p>
          <a:p>
            <a:pPr indent="0" lvl="0" marL="0" rtl="0" algn="l">
              <a:lnSpc>
                <a:spcPct val="90000"/>
              </a:lnSpc>
              <a:spcBef>
                <a:spcPts val="600"/>
              </a:spcBef>
              <a:spcAft>
                <a:spcPts val="0"/>
              </a:spcAft>
              <a:buSzPts val="1100"/>
              <a:buNone/>
            </a:pPr>
            <a:r>
              <a:t/>
            </a:r>
            <a:endParaRPr sz="1000">
              <a:solidFill>
                <a:srgbClr val="7F7F7F"/>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187efa7eee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1187efa7eee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00"/>
              </a:spcBef>
              <a:spcAft>
                <a:spcPts val="0"/>
              </a:spcAft>
              <a:buSzPts val="1100"/>
              <a:buNone/>
            </a:pPr>
            <a:r>
              <a:rPr lang="es-ES" sz="2200">
                <a:solidFill>
                  <a:srgbClr val="7F7F7F"/>
                </a:solidFill>
              </a:rPr>
              <a:t>Ejemplo de si en amazon compramos X y nos recomiendan Y, lo asociará con nuestro perfil, para a otro recomendarle  Y</a:t>
            </a:r>
            <a:endParaRPr sz="2200">
              <a:solidFill>
                <a:srgbClr val="7F7F7F"/>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187efa7eee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1187efa7eee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00"/>
              </a:spcBef>
              <a:spcAft>
                <a:spcPts val="0"/>
              </a:spcAft>
              <a:buClr>
                <a:schemeClr val="dk1"/>
              </a:buClr>
              <a:buSzPts val="1100"/>
              <a:buFont typeface="Arial"/>
              <a:buNone/>
            </a:pPr>
            <a:r>
              <a:rPr lang="es-ES" sz="2200">
                <a:solidFill>
                  <a:srgbClr val="7F7F7F"/>
                </a:solidFill>
              </a:rPr>
              <a:t>El problema central de la retroalimentación en los algoritmos (como es el caso de la recomendación de YouTube) es que cuando usa un algoritmo para optimizar (maximizar) una métrica, cualquiera que sea la métrica, se centrará en eso.</a:t>
            </a:r>
            <a:endParaRPr sz="2200">
              <a:solidFill>
                <a:srgbClr val="7F7F7F"/>
              </a:solidFill>
            </a:endParaRPr>
          </a:p>
          <a:p>
            <a:pPr indent="0" lvl="0" marL="0" rtl="0" algn="l">
              <a:lnSpc>
                <a:spcPct val="90000"/>
              </a:lnSpc>
              <a:spcBef>
                <a:spcPts val="600"/>
              </a:spcBef>
              <a:spcAft>
                <a:spcPts val="0"/>
              </a:spcAft>
              <a:buClr>
                <a:schemeClr val="dk1"/>
              </a:buClr>
              <a:buSzPts val="1100"/>
              <a:buFont typeface="Arial"/>
              <a:buNone/>
            </a:pPr>
            <a:r>
              <a:rPr lang="es-ES" sz="2200">
                <a:solidFill>
                  <a:srgbClr val="7F7F7F"/>
                </a:solidFill>
              </a:rPr>
              <a:t>Esto puede ser bastante extremo, especialmente en el aprendizaje por refuerzo o en los sistemas de retroalimentación.</a:t>
            </a:r>
            <a:endParaRPr sz="2200">
              <a:solidFill>
                <a:srgbClr val="7F7F7F"/>
              </a:solidFill>
            </a:endParaRPr>
          </a:p>
          <a:p>
            <a:pPr indent="0" lvl="0" marL="0" rtl="0" algn="l">
              <a:lnSpc>
                <a:spcPct val="90000"/>
              </a:lnSpc>
              <a:spcBef>
                <a:spcPts val="600"/>
              </a:spcBef>
              <a:spcAft>
                <a:spcPts val="0"/>
              </a:spcAft>
              <a:buClr>
                <a:schemeClr val="dk1"/>
              </a:buClr>
              <a:buSzPts val="1100"/>
              <a:buFont typeface="Arial"/>
              <a:buNone/>
            </a:pPr>
            <a:r>
              <a:rPr lang="es-ES" sz="2200">
                <a:solidFill>
                  <a:srgbClr val="7F7F7F"/>
                </a:solidFill>
              </a:rPr>
              <a:t>Y, por supuesto, los humanos aprenderán cómo funciona el algoritmo, qué métrica intenta optimizar y aprenderán a jugar con el sistema. De hecho, ¿qué es el SEO sino la intención de jugar con los métodos de clasificación de Google?</a:t>
            </a:r>
            <a:endParaRPr sz="2200">
              <a:solidFill>
                <a:srgbClr val="7F7F7F"/>
              </a:solidFill>
            </a:endParaRPr>
          </a:p>
          <a:p>
            <a:pPr indent="0" lvl="0" marL="0" rtl="0" algn="l">
              <a:lnSpc>
                <a:spcPct val="90000"/>
              </a:lnSpc>
              <a:spcBef>
                <a:spcPts val="600"/>
              </a:spcBef>
              <a:spcAft>
                <a:spcPts val="0"/>
              </a:spcAft>
              <a:buClr>
                <a:schemeClr val="dk1"/>
              </a:buClr>
              <a:buSzPts val="1100"/>
              <a:buFont typeface="Arial"/>
              <a:buNone/>
            </a:pPr>
            <a:r>
              <a:t/>
            </a:r>
            <a:endParaRPr sz="2200">
              <a:solidFill>
                <a:srgbClr val="7F7F7F"/>
              </a:solidFill>
            </a:endParaRPr>
          </a:p>
          <a:p>
            <a:pPr indent="0" lvl="0" marL="0" rtl="0" algn="l">
              <a:lnSpc>
                <a:spcPct val="90000"/>
              </a:lnSpc>
              <a:spcBef>
                <a:spcPts val="600"/>
              </a:spcBef>
              <a:spcAft>
                <a:spcPts val="0"/>
              </a:spcAft>
              <a:buClr>
                <a:schemeClr val="dk1"/>
              </a:buClr>
              <a:buSzPts val="1100"/>
              <a:buFont typeface="Arial"/>
              <a:buNone/>
            </a:pPr>
            <a:r>
              <a:t/>
            </a:r>
            <a:endParaRPr sz="2200">
              <a:solidFill>
                <a:srgbClr val="7F7F7F"/>
              </a:solidFill>
            </a:endParaRPr>
          </a:p>
          <a:p>
            <a:pPr indent="0" lvl="0" marL="0" rtl="0" algn="l">
              <a:lnSpc>
                <a:spcPct val="90000"/>
              </a:lnSpc>
              <a:spcBef>
                <a:spcPts val="600"/>
              </a:spcBef>
              <a:spcAft>
                <a:spcPts val="0"/>
              </a:spcAft>
              <a:buSzPts val="1100"/>
              <a:buNone/>
            </a:pPr>
            <a:r>
              <a:rPr lang="es-ES" sz="2200">
                <a:solidFill>
                  <a:srgbClr val="7F7F7F"/>
                </a:solidFill>
              </a:rPr>
              <a:t>Ahora veremos otro ejemplo:</a:t>
            </a:r>
            <a:endParaRPr sz="2200">
              <a:solidFill>
                <a:srgbClr val="7F7F7F"/>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187efa7eee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1187efa7eee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00"/>
              </a:spcBef>
              <a:spcAft>
                <a:spcPts val="0"/>
              </a:spcAft>
              <a:buSzPts val="1100"/>
              <a:buNone/>
            </a:pPr>
            <a:r>
              <a:t/>
            </a:r>
            <a:endParaRPr sz="2200">
              <a:solidFill>
                <a:srgbClr val="7F7F7F"/>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ES"/>
              <a:t>FACCT: </a:t>
            </a:r>
            <a:r>
              <a:rPr lang="es-ES" sz="1050">
                <a:solidFill>
                  <a:srgbClr val="4D5156"/>
                </a:solidFill>
                <a:highlight>
                  <a:srgbClr val="FFFFFF"/>
                </a:highlight>
              </a:rPr>
              <a:t>Fairness, Accountability, and Transparency (Equidad, responsabilidad y transparencia)</a:t>
            </a:r>
            <a:endParaRPr sz="1050">
              <a:solidFill>
                <a:srgbClr val="4D5156"/>
              </a:solidFill>
              <a:highlight>
                <a:srgbClr val="FFFFFF"/>
              </a:highlight>
            </a:endParaRPr>
          </a:p>
          <a:p>
            <a:pPr indent="0" lvl="0" marL="0" rtl="0" algn="l">
              <a:lnSpc>
                <a:spcPct val="100000"/>
              </a:lnSpc>
              <a:spcBef>
                <a:spcPts val="0"/>
              </a:spcBef>
              <a:spcAft>
                <a:spcPts val="0"/>
              </a:spcAft>
              <a:buSzPts val="1100"/>
              <a:buNone/>
            </a:pPr>
            <a:r>
              <a:rPr lang="es-ES" sz="1050">
                <a:solidFill>
                  <a:srgbClr val="4D5156"/>
                </a:solidFill>
                <a:highlight>
                  <a:srgbClr val="FFFFFF"/>
                </a:highlight>
              </a:rPr>
              <a:t>XAI: Explainable artificial inteligence: Proeblma:Una cosa con la IA moderna, basada especialmente en el Aprendizaje Profundo (Deep Neural Networks) es que es muy difícil, la mayoría de las veces, saber por qué funcionan las cosas. La mayoría de los que usan  aprendizaje automático aplican su conjunto de herramientas sin mucho conocimiento interno de cómo y por qué funciona (muchas veces se habla de cajas negras). Por lo tanto, aquí surgen problemas: a las personas se les niega la libertad bajo fianza (porque lo ha dicho una IA), por ejemplo, no se les puede dar una explicación de por qué. Comprender lo que sucede dentro del modelo es casi imposible (demasiado complejo), y las cosas solo empeorarán, en este ejemplo. Es por eso que está creciendo una nueva área de investigación: </a:t>
            </a:r>
            <a:r>
              <a:rPr b="1" lang="es-ES" sz="1050">
                <a:solidFill>
                  <a:srgbClr val="4D5156"/>
                </a:solidFill>
                <a:highlight>
                  <a:srgbClr val="FFFFFF"/>
                </a:highlight>
              </a:rPr>
              <a:t>crear herramientas para explicar por qué la IA decide lo que decide.</a:t>
            </a:r>
            <a:endParaRPr b="1" sz="1050">
              <a:solidFill>
                <a:srgbClr val="4D5156"/>
              </a:solidFill>
              <a:highlight>
                <a:srgbClr val="FFFFFF"/>
              </a:highlight>
            </a:endParaRPr>
          </a:p>
          <a:p>
            <a:pPr indent="0" lvl="0" marL="0" rtl="0" algn="l">
              <a:lnSpc>
                <a:spcPct val="100000"/>
              </a:lnSpc>
              <a:spcBef>
                <a:spcPts val="0"/>
              </a:spcBef>
              <a:spcAft>
                <a:spcPts val="0"/>
              </a:spcAft>
              <a:buSzPts val="1100"/>
              <a:buNone/>
            </a:pPr>
            <a:r>
              <a:rPr lang="es-ES" sz="1050">
                <a:solidFill>
                  <a:srgbClr val="4D5156"/>
                </a:solidFill>
                <a:highlight>
                  <a:srgbClr val="FFFFFF"/>
                </a:highlight>
              </a:rPr>
              <a:t>Diversidad en los equipos (enrollarse)</a:t>
            </a:r>
            <a:endParaRPr sz="1050">
              <a:solidFill>
                <a:srgbClr val="4D5156"/>
              </a:solidFill>
              <a:highlight>
                <a:srgbClr val="FFFFFF"/>
              </a:highlight>
            </a:endParaRPr>
          </a:p>
        </p:txBody>
      </p:sp>
      <p:sp>
        <p:nvSpPr>
          <p:cNvPr id="464" name="Google Shape;46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05850b5c3e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205850b5c3e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00"/>
              </a:spcBef>
              <a:spcAft>
                <a:spcPts val="0"/>
              </a:spcAft>
              <a:buSzPts val="1100"/>
              <a:buNone/>
            </a:pPr>
            <a:r>
              <a:rPr lang="es-ES" sz="2200">
                <a:solidFill>
                  <a:srgbClr val="7F7F7F"/>
                </a:solidFill>
              </a:rPr>
              <a:t>Ejemplo de si en amazon compramos X y nos recomiendan Y, lo asociará con nuestro perfil, para a otro recomendarle  Y</a:t>
            </a:r>
            <a:endParaRPr sz="2200">
              <a:solidFill>
                <a:srgbClr val="7F7F7F"/>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05850b5c3e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205850b5c3e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00"/>
              </a:spcBef>
              <a:spcAft>
                <a:spcPts val="0"/>
              </a:spcAft>
              <a:buSzPts val="1100"/>
              <a:buNone/>
            </a:pPr>
            <a:r>
              <a:t/>
            </a:r>
            <a:endParaRPr sz="2200">
              <a:solidFill>
                <a:srgbClr val="7F7F7F"/>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05850b5c3e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205850b5c3e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00"/>
              </a:spcBef>
              <a:spcAft>
                <a:spcPts val="0"/>
              </a:spcAft>
              <a:buSzPts val="1100"/>
              <a:buNone/>
            </a:pPr>
            <a:r>
              <a:t/>
            </a:r>
            <a:endParaRPr sz="2200">
              <a:solidFill>
                <a:srgbClr val="7F7F7F"/>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05850b5c3e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205850b5c3e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00"/>
              </a:spcBef>
              <a:spcAft>
                <a:spcPts val="0"/>
              </a:spcAft>
              <a:buSzPts val="1100"/>
              <a:buNone/>
            </a:pPr>
            <a:r>
              <a:t/>
            </a:r>
            <a:endParaRPr sz="2200">
              <a:solidFill>
                <a:srgbClr val="7F7F7F"/>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05850b5c3e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205850b5c3e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00"/>
              </a:spcBef>
              <a:spcAft>
                <a:spcPts val="0"/>
              </a:spcAft>
              <a:buSzPts val="1100"/>
              <a:buNone/>
            </a:pPr>
            <a:r>
              <a:t/>
            </a:r>
            <a:endParaRPr sz="2200">
              <a:solidFill>
                <a:srgbClr val="7F7F7F"/>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ES"/>
              <a:t>Estamos en un punto de la historia en el que una gran cantidad de eventos diarios, que afectan a miles de personas, los deciden las máquinas, pero no el software tradicional (basado en reglas, fácil de auditar) sino el software basado en IA (incluido el aprendizaje profundo, difícil de entender). ). Cuando los humanos decidimos las cosas, teníamos un conjunto de pautas: códigos éticos. Pero ahora que los humanos están fuera del circuito, ¿qué códigos tenemos? [1]</a:t>
            </a:r>
            <a:endParaRPr/>
          </a:p>
        </p:txBody>
      </p:sp>
      <p:sp>
        <p:nvSpPr>
          <p:cNvPr id="301" name="Google Shape;30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05850b5c3e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205850b5c3e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00"/>
              </a:spcBef>
              <a:spcAft>
                <a:spcPts val="0"/>
              </a:spcAft>
              <a:buSzPts val="1100"/>
              <a:buNone/>
            </a:pPr>
            <a:r>
              <a:t/>
            </a:r>
            <a:endParaRPr sz="2200">
              <a:solidFill>
                <a:srgbClr val="7F7F7F"/>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05850b5c3e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205850b5c3e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00"/>
              </a:spcBef>
              <a:spcAft>
                <a:spcPts val="0"/>
              </a:spcAft>
              <a:buSzPts val="1100"/>
              <a:buNone/>
            </a:pPr>
            <a:r>
              <a:t/>
            </a:r>
            <a:endParaRPr sz="2200">
              <a:solidFill>
                <a:srgbClr val="7F7F7F"/>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05850b5c3e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205850b5c3e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00"/>
              </a:spcBef>
              <a:spcAft>
                <a:spcPts val="0"/>
              </a:spcAft>
              <a:buSzPts val="1100"/>
              <a:buNone/>
            </a:pPr>
            <a:r>
              <a:t/>
            </a:r>
            <a:endParaRPr sz="2200">
              <a:solidFill>
                <a:srgbClr val="7F7F7F"/>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05850b5c3e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g205850b5c3e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00"/>
              </a:spcBef>
              <a:spcAft>
                <a:spcPts val="0"/>
              </a:spcAft>
              <a:buSzPts val="1100"/>
              <a:buNone/>
            </a:pPr>
            <a:r>
              <a:t/>
            </a:r>
            <a:endParaRPr sz="2200">
              <a:solidFill>
                <a:srgbClr val="7F7F7F"/>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05850b5c3e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205850b5c3e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6" name="Google Shape;54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2" name="Google Shape;55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33350" lvl="1" marL="317500" rtl="0" algn="l">
              <a:lnSpc>
                <a:spcPct val="90000"/>
              </a:lnSpc>
              <a:spcBef>
                <a:spcPts val="600"/>
              </a:spcBef>
              <a:spcAft>
                <a:spcPts val="0"/>
              </a:spcAft>
              <a:buClr>
                <a:srgbClr val="ED7D31"/>
              </a:buClr>
              <a:buSzPts val="2100"/>
              <a:buChar char="/"/>
            </a:pPr>
            <a:r>
              <a:rPr b="1" lang="es-ES" sz="1400">
                <a:solidFill>
                  <a:srgbClr val="7F7F7F"/>
                </a:solidFill>
              </a:rPr>
              <a:t>Metaética</a:t>
            </a:r>
            <a:r>
              <a:rPr lang="es-ES" sz="1400">
                <a:solidFill>
                  <a:srgbClr val="7F7F7F"/>
                </a:solidFill>
              </a:rPr>
              <a:t>: estudia las teorías éticas en sí mismas y analiza los significados atribuidos a las palabras éticas. Por ejemplo, a qué se refiere la gente cuando habla del bien, de la felicidad o de lo deseable.</a:t>
            </a:r>
            <a:endParaRPr sz="1400">
              <a:solidFill>
                <a:srgbClr val="7F7F7F"/>
              </a:solidFill>
            </a:endParaRPr>
          </a:p>
          <a:p>
            <a:pPr indent="-133350" lvl="1" marL="317500" rtl="0" algn="l">
              <a:lnSpc>
                <a:spcPct val="90000"/>
              </a:lnSpc>
              <a:spcBef>
                <a:spcPts val="600"/>
              </a:spcBef>
              <a:spcAft>
                <a:spcPts val="0"/>
              </a:spcAft>
              <a:buClr>
                <a:srgbClr val="ED7D31"/>
              </a:buClr>
              <a:buSzPts val="2100"/>
              <a:buChar char="/"/>
            </a:pPr>
            <a:r>
              <a:rPr b="1" lang="es-ES" sz="1400">
                <a:solidFill>
                  <a:srgbClr val="7F7F7F"/>
                </a:solidFill>
              </a:rPr>
              <a:t>Ética normativa</a:t>
            </a:r>
            <a:r>
              <a:rPr lang="es-ES" sz="1400">
                <a:solidFill>
                  <a:srgbClr val="7F7F7F"/>
                </a:solidFill>
              </a:rPr>
              <a:t> o deontología: establece principios para guiar los sistemas de normas y deberes en ámbitos de interés común. Por ejemplo, la llamada regla de oro (tratar a los demás como nos gustaría ser tratados).</a:t>
            </a:r>
            <a:endParaRPr sz="1400">
              <a:solidFill>
                <a:srgbClr val="7F7F7F"/>
              </a:solidFill>
            </a:endParaRPr>
          </a:p>
          <a:p>
            <a:pPr indent="-133350" lvl="1" marL="317500" rtl="0" algn="l">
              <a:lnSpc>
                <a:spcPct val="90000"/>
              </a:lnSpc>
              <a:spcBef>
                <a:spcPts val="600"/>
              </a:spcBef>
              <a:spcAft>
                <a:spcPts val="0"/>
              </a:spcAft>
              <a:buClr>
                <a:srgbClr val="ED7D31"/>
              </a:buClr>
              <a:buSzPts val="2100"/>
              <a:buChar char="/"/>
            </a:pPr>
            <a:r>
              <a:rPr b="1" lang="es-ES" sz="1400">
                <a:solidFill>
                  <a:srgbClr val="7F7F7F"/>
                </a:solidFill>
              </a:rPr>
              <a:t>Ética aplicada</a:t>
            </a:r>
            <a:r>
              <a:rPr lang="es-ES" sz="1400">
                <a:solidFill>
                  <a:srgbClr val="7F7F7F"/>
                </a:solidFill>
              </a:rPr>
              <a:t>: analiza la aplicación de las normas éticas y morales a situaciones concretas. Por ejemplo, bioética, la ética ambiental, la ética comunicacional, etc.</a:t>
            </a:r>
            <a:endParaRPr/>
          </a:p>
        </p:txBody>
      </p:sp>
      <p:sp>
        <p:nvSpPr>
          <p:cNvPr id="309" name="Google Shape;30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87efa7eee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317500" rtl="0" algn="l">
              <a:lnSpc>
                <a:spcPct val="90000"/>
              </a:lnSpc>
              <a:spcBef>
                <a:spcPts val="600"/>
              </a:spcBef>
              <a:spcAft>
                <a:spcPts val="0"/>
              </a:spcAft>
              <a:buSzPts val="1100"/>
              <a:buNone/>
            </a:pPr>
            <a:r>
              <a:rPr b="1" lang="es-ES" sz="1400">
                <a:solidFill>
                  <a:srgbClr val="7F7F7F"/>
                </a:solidFill>
              </a:rPr>
              <a:t>Segun </a:t>
            </a:r>
            <a:r>
              <a:rPr lang="es-ES" sz="2000">
                <a:solidFill>
                  <a:schemeClr val="dk1"/>
                </a:solidFill>
                <a:highlight>
                  <a:srgbClr val="FFFFFF"/>
                </a:highlight>
              </a:rPr>
              <a:t>Luciano Floridi1,2 and Mariarosaria Taddeo (2016)en el paper what is data etics? </a:t>
            </a:r>
            <a:r>
              <a:rPr lang="es-ES" sz="1800">
                <a:solidFill>
                  <a:schemeClr val="dk1"/>
                </a:solidFill>
                <a:highlight>
                  <a:srgbClr val="FFFFFF"/>
                </a:highlight>
              </a:rPr>
              <a:t>(University of Oxford, AlanTuringInstitute)</a:t>
            </a:r>
            <a:r>
              <a:rPr b="1" lang="es-ES" sz="1400">
                <a:solidFill>
                  <a:srgbClr val="7F7F7F"/>
                </a:solidFill>
              </a:rPr>
              <a:t>La ética de los datos es una nueva rama de la ética que estudia y evalúa los problemas morales relacionados con los datos (incluidos la generación, el registro, la conservación, el procesamiento, la difusión, el intercambio y el uso), los algoritmos (que incluyen la inteligencia artificial, los agentes artificiales, el aprendizaje automático y los robots) y las correspondientes prácticas (incluyendo la innovación responsable, la programación, la piratería y los códigos profesionales), con el fin de formular y apoyar soluciones moralmente buenas (por ejemplo, conductas correctas o valores correctos).</a:t>
            </a:r>
            <a:endParaRPr/>
          </a:p>
        </p:txBody>
      </p:sp>
      <p:sp>
        <p:nvSpPr>
          <p:cNvPr id="317" name="Google Shape;317;g1187efa7eee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s-ES"/>
              <a:t>Botseniel, es un bot que detecta trolls en twitter, cuentas falsas, cuentas que deberían ser bloqueadas….</a:t>
            </a:r>
            <a:endParaRPr/>
          </a:p>
          <a:p>
            <a:pPr indent="0" lvl="0" marL="0" rtl="0" algn="l">
              <a:lnSpc>
                <a:spcPct val="100000"/>
              </a:lnSpc>
              <a:spcBef>
                <a:spcPts val="0"/>
              </a:spcBef>
              <a:spcAft>
                <a:spcPts val="0"/>
              </a:spcAft>
              <a:buSzPts val="1100"/>
              <a:buNone/>
            </a:pPr>
            <a:r>
              <a:rPr lang="es-ES"/>
              <a:t>Paper fotos retocados: Varios investigadores de la universidad de berkeley y de Adobe</a:t>
            </a:r>
            <a:endParaRPr/>
          </a:p>
        </p:txBody>
      </p:sp>
      <p:sp>
        <p:nvSpPr>
          <p:cNvPr id="324" name="Google Shape;32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b860781ed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331" name="Google Shape;331;g2b860781ed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87efa7eee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ES" sz="1200">
                <a:solidFill>
                  <a:srgbClr val="333333"/>
                </a:solidFill>
                <a:highlight>
                  <a:srgbClr val="FFFFFF"/>
                </a:highlight>
              </a:rPr>
              <a:t>El problema lo tenemos cuando la selección de datos hace que la</a:t>
            </a:r>
            <a:r>
              <a:rPr lang="es-ES" sz="1200">
                <a:solidFill>
                  <a:schemeClr val="hlink"/>
                </a:solidFill>
                <a:highlight>
                  <a:srgbClr val="FFFFFF"/>
                </a:highlight>
                <a:uFill>
                  <a:noFill/>
                </a:uFill>
                <a:hlinkClick r:id="rId2"/>
              </a:rPr>
              <a:t> muestra</a:t>
            </a:r>
            <a:r>
              <a:rPr lang="es-ES" sz="1200">
                <a:solidFill>
                  <a:srgbClr val="333333"/>
                </a:solidFill>
                <a:highlight>
                  <a:srgbClr val="FFFFFF"/>
                </a:highlight>
              </a:rPr>
              <a:t> aleatoria no sea representativa de la población estadística. Y por tanto cualquier resultado que saquemos de la muestra está sesgado, y no podríamos afirmar que se cumple “algo” en la población analizada. Dentro de este sesgo, podemos diferenciar distintos tipos(hay otras clasificaciones por internet, pero esta es desde punto de los problemas que puede generar este sesgo, como concepto social), que pasamos a explicarlos a continuación.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s-ES"/>
              <a:t>Sesgo histórico Cuando se usan muchos datos históricos, los problemas con esos datos (en origen) se transmitirán a nuestros modelos de IA.</a:t>
            </a:r>
            <a:endParaRPr/>
          </a:p>
          <a:p>
            <a:pPr indent="0" lvl="0" marL="0" rtl="0" algn="l">
              <a:lnSpc>
                <a:spcPct val="100000"/>
              </a:lnSpc>
              <a:spcBef>
                <a:spcPts val="0"/>
              </a:spcBef>
              <a:spcAft>
                <a:spcPts val="0"/>
              </a:spcAft>
              <a:buClr>
                <a:schemeClr val="dk1"/>
              </a:buClr>
              <a:buSzPts val="1100"/>
              <a:buFont typeface="Arial"/>
              <a:buNone/>
            </a:pPr>
            <a:r>
              <a:rPr lang="es-ES"/>
              <a:t>Sesgo de representación Si creamos modelos para, por ejemplo, personas, tenemos que elegir poblaciones (para encuestas, f.i.), con cuidado, de lo contrario, introduciremos aún más desviaciones.</a:t>
            </a:r>
            <a:endParaRPr/>
          </a:p>
          <a:p>
            <a:pPr indent="0" lvl="0" marL="0" rtl="0" algn="l">
              <a:lnSpc>
                <a:spcPct val="100000"/>
              </a:lnSpc>
              <a:spcBef>
                <a:spcPts val="0"/>
              </a:spcBef>
              <a:spcAft>
                <a:spcPts val="0"/>
              </a:spcAft>
              <a:buClr>
                <a:schemeClr val="dk1"/>
              </a:buClr>
              <a:buSzPts val="1100"/>
              <a:buFont typeface="Arial"/>
              <a:buNone/>
            </a:pPr>
            <a:r>
              <a:rPr lang="es-ES"/>
              <a:t>Sesgo de medición No seleccionar bien qué puntos de datos son importantes para nuestro modelo puede introducir aún más sesgo.</a:t>
            </a:r>
            <a:endParaRPr/>
          </a:p>
          <a:p>
            <a:pPr indent="0" lvl="0" marL="0" rtl="0" algn="l">
              <a:lnSpc>
                <a:spcPct val="100000"/>
              </a:lnSpc>
              <a:spcBef>
                <a:spcPts val="0"/>
              </a:spcBef>
              <a:spcAft>
                <a:spcPts val="0"/>
              </a:spcAft>
              <a:buClr>
                <a:schemeClr val="dk1"/>
              </a:buClr>
              <a:buSzPts val="1100"/>
              <a:buFont typeface="Arial"/>
              <a:buNone/>
            </a:pPr>
            <a:r>
              <a:rPr lang="es-ES"/>
              <a:t>Sesgo de agregación Al crear modelos, es posible que no tengamos en cuenta todos los factores, especialmente los factores de agrupación (género, etnia, etc.) que realmente pueden influir en el resultado.</a:t>
            </a:r>
            <a:endParaRPr/>
          </a:p>
          <a:p>
            <a:pPr indent="0" lvl="0" marL="0" rtl="0" algn="l">
              <a:lnSpc>
                <a:spcPct val="100000"/>
              </a:lnSpc>
              <a:spcBef>
                <a:spcPts val="0"/>
              </a:spcBef>
              <a:spcAft>
                <a:spcPts val="0"/>
              </a:spcAft>
              <a:buClr>
                <a:schemeClr val="dk1"/>
              </a:buClr>
              <a:buSzPts val="1100"/>
              <a:buFont typeface="Arial"/>
              <a:buNone/>
            </a:pPr>
            <a:r>
              <a:rPr lang="es-ES"/>
              <a:t>Sesgo de evaluación No todas las medidas utilizadas para evaluar el modelo funcionan exactamente igual, induciendo problemas posteriormente.</a:t>
            </a:r>
            <a:endParaRPr/>
          </a:p>
          <a:p>
            <a:pPr indent="0" lvl="0" marL="0" rtl="0" algn="l">
              <a:lnSpc>
                <a:spcPct val="100000"/>
              </a:lnSpc>
              <a:spcBef>
                <a:spcPts val="0"/>
              </a:spcBef>
              <a:spcAft>
                <a:spcPts val="0"/>
              </a:spcAft>
              <a:buClr>
                <a:schemeClr val="dk1"/>
              </a:buClr>
              <a:buSzPts val="1100"/>
              <a:buFont typeface="Arial"/>
              <a:buNone/>
            </a:pPr>
            <a:r>
              <a:rPr lang="es-ES"/>
              <a:t>Sesgo de implementación Al trasladar la IA al mundo real, debemos tener cuidado de no desviarnos de los objetivos establecidos.</a:t>
            </a:r>
            <a:endParaRPr/>
          </a:p>
          <a:p>
            <a:pPr indent="0" lvl="0" marL="0" rtl="0" algn="l">
              <a:lnSpc>
                <a:spcPct val="100000"/>
              </a:lnSpc>
              <a:spcBef>
                <a:spcPts val="0"/>
              </a:spcBef>
              <a:spcAft>
                <a:spcPts val="0"/>
              </a:spcAft>
              <a:buSzPts val="1100"/>
              <a:buNone/>
            </a:pPr>
            <a:r>
              <a:t/>
            </a:r>
            <a:endParaRPr/>
          </a:p>
        </p:txBody>
      </p:sp>
      <p:sp>
        <p:nvSpPr>
          <p:cNvPr id="340" name="Google Shape;340;g1187efa7eee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87efa7eee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1187efa7eee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ES"/>
              <a:t>La razón:</a:t>
            </a:r>
            <a:endParaRPr/>
          </a:p>
          <a:p>
            <a:pPr indent="0" lvl="0" marL="0" rtl="0" algn="l">
              <a:lnSpc>
                <a:spcPct val="100000"/>
              </a:lnSpc>
              <a:spcBef>
                <a:spcPts val="0"/>
              </a:spcBef>
              <a:spcAft>
                <a:spcPts val="0"/>
              </a:spcAft>
              <a:buClr>
                <a:schemeClr val="dk1"/>
              </a:buClr>
              <a:buSzPts val="1100"/>
              <a:buFont typeface="Arial"/>
              <a:buNone/>
            </a:pPr>
            <a:r>
              <a:rPr lang="es-ES"/>
              <a:t>A los investigadores les parece que los datos utilizados para alimentar el sistema (todos los datos históricos sobre delitos, fianzas y reincidencias) cubrieron una gran parte de la segunda mitad del siglo XX. En parte de ese tiempo, las fuerzas policiales discriminaban y acosaban abiertamente a los negros. Y en otra parte de ese período de tiempo, los negros organizaron protestas, disturbios, etc. para reclamar la igualdad (lo que provocó arrestos, reincidencias, etc.).</a:t>
            </a:r>
            <a:endParaRPr/>
          </a:p>
          <a:p>
            <a:pPr indent="0" lvl="0" marL="0" rtl="0" algn="l">
              <a:lnSpc>
                <a:spcPct val="100000"/>
              </a:lnSpc>
              <a:spcBef>
                <a:spcPts val="0"/>
              </a:spcBef>
              <a:spcAft>
                <a:spcPts val="0"/>
              </a:spcAft>
              <a:buClr>
                <a:schemeClr val="dk1"/>
              </a:buClr>
              <a:buSzPts val="1100"/>
              <a:buFont typeface="Arial"/>
              <a:buNone/>
            </a:pPr>
            <a:r>
              <a:rPr lang="es-ES"/>
              <a:t>Entonces, los datos de entrenamiento decían: las personas negras son más propensas a reincidir que las personas blancas. Agregue a eso el racismo aún existente en la sociedad de los EE. UU., especialmente de la policía y el sistema penal cuando se trata de personas negras, que agrega aún más sesgo a los datos, y tiene el algoritmo racista perfectamente entrenado.</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9.png"/><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0" Type="http://schemas.openxmlformats.org/officeDocument/2006/relationships/image" Target="../media/image75.png"/><Relationship Id="rId22" Type="http://schemas.openxmlformats.org/officeDocument/2006/relationships/image" Target="../media/image35.png"/><Relationship Id="rId21" Type="http://schemas.openxmlformats.org/officeDocument/2006/relationships/image" Target="../media/image37.png"/><Relationship Id="rId24" Type="http://schemas.openxmlformats.org/officeDocument/2006/relationships/image" Target="../media/image39.png"/><Relationship Id="rId23" Type="http://schemas.openxmlformats.org/officeDocument/2006/relationships/image" Target="../media/image62.png"/><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5.png"/><Relationship Id="rId4" Type="http://schemas.openxmlformats.org/officeDocument/2006/relationships/image" Target="../media/image22.png"/><Relationship Id="rId9" Type="http://schemas.openxmlformats.org/officeDocument/2006/relationships/image" Target="../media/image45.png"/><Relationship Id="rId26" Type="http://schemas.openxmlformats.org/officeDocument/2006/relationships/image" Target="../media/image59.png"/><Relationship Id="rId25" Type="http://schemas.openxmlformats.org/officeDocument/2006/relationships/image" Target="../media/image47.png"/><Relationship Id="rId28" Type="http://schemas.openxmlformats.org/officeDocument/2006/relationships/image" Target="../media/image44.png"/><Relationship Id="rId27" Type="http://schemas.openxmlformats.org/officeDocument/2006/relationships/image" Target="../media/image41.png"/><Relationship Id="rId5" Type="http://schemas.openxmlformats.org/officeDocument/2006/relationships/image" Target="../media/image20.png"/><Relationship Id="rId6" Type="http://schemas.openxmlformats.org/officeDocument/2006/relationships/image" Target="../media/image43.png"/><Relationship Id="rId29" Type="http://schemas.openxmlformats.org/officeDocument/2006/relationships/image" Target="../media/image46.png"/><Relationship Id="rId7" Type="http://schemas.openxmlformats.org/officeDocument/2006/relationships/image" Target="../media/image23.png"/><Relationship Id="rId8" Type="http://schemas.openxmlformats.org/officeDocument/2006/relationships/image" Target="../media/image21.png"/><Relationship Id="rId31" Type="http://schemas.openxmlformats.org/officeDocument/2006/relationships/image" Target="../media/image49.png"/><Relationship Id="rId30" Type="http://schemas.openxmlformats.org/officeDocument/2006/relationships/image" Target="../media/image42.png"/><Relationship Id="rId11" Type="http://schemas.openxmlformats.org/officeDocument/2006/relationships/image" Target="../media/image31.png"/><Relationship Id="rId33" Type="http://schemas.openxmlformats.org/officeDocument/2006/relationships/image" Target="../media/image51.png"/><Relationship Id="rId10" Type="http://schemas.openxmlformats.org/officeDocument/2006/relationships/image" Target="../media/image27.png"/><Relationship Id="rId32" Type="http://schemas.openxmlformats.org/officeDocument/2006/relationships/image" Target="../media/image48.png"/><Relationship Id="rId13" Type="http://schemas.openxmlformats.org/officeDocument/2006/relationships/image" Target="../media/image28.png"/><Relationship Id="rId12" Type="http://schemas.openxmlformats.org/officeDocument/2006/relationships/image" Target="../media/image26.png"/><Relationship Id="rId15" Type="http://schemas.openxmlformats.org/officeDocument/2006/relationships/image" Target="../media/image30.png"/><Relationship Id="rId14" Type="http://schemas.openxmlformats.org/officeDocument/2006/relationships/image" Target="../media/image34.png"/><Relationship Id="rId17" Type="http://schemas.openxmlformats.org/officeDocument/2006/relationships/image" Target="../media/image66.png"/><Relationship Id="rId16" Type="http://schemas.openxmlformats.org/officeDocument/2006/relationships/image" Target="../media/image32.png"/><Relationship Id="rId19" Type="http://schemas.openxmlformats.org/officeDocument/2006/relationships/image" Target="../media/image36.png"/><Relationship Id="rId18" Type="http://schemas.openxmlformats.org/officeDocument/2006/relationships/image" Target="../media/image3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3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0.pn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0.png"/><Relationship Id="rId4"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ortada">
  <p:cSld name="1_portada">
    <p:spTree>
      <p:nvGrpSpPr>
        <p:cNvPr id="6" name="Shape 6"/>
        <p:cNvGrpSpPr/>
        <p:nvPr/>
      </p:nvGrpSpPr>
      <p:grpSpPr>
        <a:xfrm>
          <a:off x="0" y="0"/>
          <a:ext cx="0" cy="0"/>
          <a:chOff x="0" y="0"/>
          <a:chExt cx="0" cy="0"/>
        </a:xfrm>
      </p:grpSpPr>
      <p:pic>
        <p:nvPicPr>
          <p:cNvPr id="7" name="Google Shape;7;p18"/>
          <p:cNvPicPr preferRelativeResize="0"/>
          <p:nvPr/>
        </p:nvPicPr>
        <p:blipFill rotWithShape="1">
          <a:blip r:embed="rId2">
            <a:alphaModFix/>
          </a:blip>
          <a:srcRect b="0" l="0" r="0" t="0"/>
          <a:stretch/>
        </p:blipFill>
        <p:spPr>
          <a:xfrm>
            <a:off x="9931914" y="2577456"/>
            <a:ext cx="1914646" cy="583574"/>
          </a:xfrm>
          <a:prstGeom prst="rect">
            <a:avLst/>
          </a:prstGeom>
          <a:noFill/>
          <a:ln>
            <a:noFill/>
          </a:ln>
        </p:spPr>
      </p:pic>
      <p:pic>
        <p:nvPicPr>
          <p:cNvPr id="8" name="Google Shape;8;p18"/>
          <p:cNvPicPr preferRelativeResize="0"/>
          <p:nvPr/>
        </p:nvPicPr>
        <p:blipFill rotWithShape="1">
          <a:blip r:embed="rId3">
            <a:alphaModFix/>
          </a:blip>
          <a:srcRect b="0" l="0" r="0" t="0"/>
          <a:stretch/>
        </p:blipFill>
        <p:spPr>
          <a:xfrm>
            <a:off x="-200" y="0"/>
            <a:ext cx="12180281" cy="6496150"/>
          </a:xfrm>
          <a:prstGeom prst="rect">
            <a:avLst/>
          </a:prstGeom>
          <a:noFill/>
          <a:ln>
            <a:noFill/>
          </a:ln>
        </p:spPr>
      </p:pic>
      <p:sp>
        <p:nvSpPr>
          <p:cNvPr id="9" name="Google Shape;9;p18"/>
          <p:cNvSpPr txBox="1"/>
          <p:nvPr>
            <p:ph type="title"/>
          </p:nvPr>
        </p:nvSpPr>
        <p:spPr>
          <a:xfrm>
            <a:off x="465513" y="562767"/>
            <a:ext cx="4580312" cy="188117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202392"/>
              </a:buClr>
              <a:buSzPts val="2600"/>
              <a:buFont typeface="Titillium Web"/>
              <a:buNone/>
              <a:defRPr b="1" i="0" sz="2600" u="none" cap="none" strike="noStrike">
                <a:solidFill>
                  <a:srgbClr val="202392"/>
                </a:solidFill>
                <a:latin typeface="Titillium Web"/>
                <a:ea typeface="Titillium Web"/>
                <a:cs typeface="Titillium Web"/>
                <a:sym typeface="Titillium Web"/>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 name="Google Shape;10;p18"/>
          <p:cNvSpPr txBox="1"/>
          <p:nvPr>
            <p:ph idx="1" type="body"/>
          </p:nvPr>
        </p:nvSpPr>
        <p:spPr>
          <a:xfrm>
            <a:off x="473825" y="2492026"/>
            <a:ext cx="4571999" cy="35924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E95E15"/>
              </a:buClr>
              <a:buSzPts val="1600"/>
              <a:buFont typeface="Arial"/>
              <a:buNone/>
              <a:defRPr b="1" i="0" sz="1600" u="none" cap="none" strike="noStrike">
                <a:solidFill>
                  <a:srgbClr val="E95E15"/>
                </a:solidFill>
                <a:latin typeface="Titillium Web"/>
                <a:ea typeface="Titillium Web"/>
                <a:cs typeface="Titillium Web"/>
                <a:sym typeface="Titillium Web"/>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 name="Google Shape;11;p18"/>
          <p:cNvSpPr/>
          <p:nvPr>
            <p:ph idx="2" type="pic"/>
          </p:nvPr>
        </p:nvSpPr>
        <p:spPr>
          <a:xfrm>
            <a:off x="5057173" y="565064"/>
            <a:ext cx="1318689" cy="13053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exo Intro 3" type="blank">
  <p:cSld name="BLANK">
    <p:spTree>
      <p:nvGrpSpPr>
        <p:cNvPr id="114" name="Shape 114"/>
        <p:cNvGrpSpPr/>
        <p:nvPr/>
      </p:nvGrpSpPr>
      <p:grpSpPr>
        <a:xfrm>
          <a:off x="0" y="0"/>
          <a:ext cx="0" cy="0"/>
          <a:chOff x="0" y="0"/>
          <a:chExt cx="0" cy="0"/>
        </a:xfrm>
      </p:grpSpPr>
      <p:sp>
        <p:nvSpPr>
          <p:cNvPr id="115" name="Google Shape;115;p31"/>
          <p:cNvSpPr txBox="1"/>
          <p:nvPr/>
        </p:nvSpPr>
        <p:spPr>
          <a:xfrm>
            <a:off x="699718" y="1705968"/>
            <a:ext cx="281792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45787A"/>
                </a:solidFill>
                <a:latin typeface="Titillium Web"/>
                <a:ea typeface="Titillium Web"/>
                <a:cs typeface="Titillium Web"/>
                <a:sym typeface="Titillium Web"/>
              </a:rPr>
              <a:t>DATA PREPARATION</a:t>
            </a:r>
            <a:endParaRPr b="0" i="0" sz="1400" u="none" cap="none" strike="noStrike">
              <a:solidFill>
                <a:srgbClr val="000000"/>
              </a:solidFill>
              <a:latin typeface="Arial"/>
              <a:ea typeface="Arial"/>
              <a:cs typeface="Arial"/>
              <a:sym typeface="Arial"/>
            </a:endParaRPr>
          </a:p>
        </p:txBody>
      </p:sp>
      <p:sp>
        <p:nvSpPr>
          <p:cNvPr id="116" name="Google Shape;116;p31"/>
          <p:cNvSpPr txBox="1"/>
          <p:nvPr/>
        </p:nvSpPr>
        <p:spPr>
          <a:xfrm>
            <a:off x="699716" y="4467573"/>
            <a:ext cx="3144496" cy="1400383"/>
          </a:xfrm>
          <a:prstGeom prst="rect">
            <a:avLst/>
          </a:prstGeom>
          <a:noFill/>
          <a:ln>
            <a:noFill/>
          </a:ln>
        </p:spPr>
        <p:txBody>
          <a:bodyPr anchorCtr="0" anchor="t" bIns="45700" lIns="91425" spcFirstLastPara="1" rIns="91425" wrap="square" tIns="45700">
            <a:spAutoFit/>
          </a:bodyPr>
          <a:lstStyle/>
          <a:p>
            <a:pPr indent="-179388" lvl="0" marL="179388" marR="0" rtl="0" algn="l">
              <a:lnSpc>
                <a:spcPct val="100000"/>
              </a:lnSpc>
              <a:spcBef>
                <a:spcPts val="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Recogida de datos</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Perfilado y mejora de datos </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Despliegue de modelos </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Construcción de predictores inteligentes </a:t>
            </a:r>
            <a:endParaRPr b="0" i="0" sz="1400" u="none" cap="none" strike="noStrike">
              <a:solidFill>
                <a:srgbClr val="000000"/>
              </a:solidFill>
              <a:latin typeface="Arial"/>
              <a:ea typeface="Arial"/>
              <a:cs typeface="Arial"/>
              <a:sym typeface="Arial"/>
            </a:endParaRPr>
          </a:p>
        </p:txBody>
      </p:sp>
      <p:sp>
        <p:nvSpPr>
          <p:cNvPr id="117" name="Google Shape;117;p31"/>
          <p:cNvSpPr txBox="1"/>
          <p:nvPr/>
        </p:nvSpPr>
        <p:spPr>
          <a:xfrm>
            <a:off x="4487958" y="4467573"/>
            <a:ext cx="3345858" cy="1184940"/>
          </a:xfrm>
          <a:prstGeom prst="rect">
            <a:avLst/>
          </a:prstGeom>
          <a:noFill/>
          <a:ln>
            <a:noFill/>
          </a:ln>
        </p:spPr>
        <p:txBody>
          <a:bodyPr anchorCtr="0" anchor="t" bIns="45700" lIns="91425" spcFirstLastPara="1" rIns="91425" wrap="square" tIns="45700">
            <a:spAutoFit/>
          </a:bodyPr>
          <a:lstStyle/>
          <a:p>
            <a:pPr indent="-179388" lvl="0" marL="179388" marR="0" rtl="0" algn="l">
              <a:lnSpc>
                <a:spcPct val="100000"/>
              </a:lnSpc>
              <a:spcBef>
                <a:spcPts val="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Simulación </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Predicción </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Prescripción</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Selección de algoritmos</a:t>
            </a:r>
            <a:endParaRPr b="0" i="0" sz="1400" u="none" cap="none" strike="noStrike">
              <a:solidFill>
                <a:srgbClr val="000000"/>
              </a:solidFill>
              <a:latin typeface="Arial"/>
              <a:ea typeface="Arial"/>
              <a:cs typeface="Arial"/>
              <a:sym typeface="Arial"/>
            </a:endParaRPr>
          </a:p>
        </p:txBody>
      </p:sp>
      <p:sp>
        <p:nvSpPr>
          <p:cNvPr id="118" name="Google Shape;118;p31"/>
          <p:cNvSpPr txBox="1"/>
          <p:nvPr/>
        </p:nvSpPr>
        <p:spPr>
          <a:xfrm>
            <a:off x="8583989" y="4467573"/>
            <a:ext cx="2831442" cy="1184940"/>
          </a:xfrm>
          <a:prstGeom prst="rect">
            <a:avLst/>
          </a:prstGeom>
          <a:noFill/>
          <a:ln>
            <a:noFill/>
          </a:ln>
        </p:spPr>
        <p:txBody>
          <a:bodyPr anchorCtr="0" anchor="t" bIns="45700" lIns="91425" spcFirstLastPara="1" rIns="91425" wrap="square" tIns="45700">
            <a:spAutoFit/>
          </a:bodyPr>
          <a:lstStyle/>
          <a:p>
            <a:pPr indent="-179388" lvl="0" marL="179388" marR="0" rtl="0" algn="l">
              <a:lnSpc>
                <a:spcPct val="100000"/>
              </a:lnSpc>
              <a:spcBef>
                <a:spcPts val="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Análisis de Riesgo y Fraude </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Predicción de Churn </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NPS</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Smart Pricing</a:t>
            </a:r>
            <a:endParaRPr b="0" i="0" sz="1400" u="none" cap="none" strike="noStrike">
              <a:solidFill>
                <a:srgbClr val="7F7F7F"/>
              </a:solidFill>
              <a:latin typeface="Arial"/>
              <a:ea typeface="Arial"/>
              <a:cs typeface="Arial"/>
              <a:sym typeface="Arial"/>
            </a:endParaRPr>
          </a:p>
        </p:txBody>
      </p:sp>
      <p:sp>
        <p:nvSpPr>
          <p:cNvPr id="119" name="Google Shape;119;p31"/>
          <p:cNvSpPr txBox="1"/>
          <p:nvPr/>
        </p:nvSpPr>
        <p:spPr>
          <a:xfrm>
            <a:off x="695324" y="324197"/>
            <a:ext cx="518177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ES" sz="3200" u="none" cap="none" strike="noStrike">
                <a:solidFill>
                  <a:srgbClr val="E95E15"/>
                </a:solidFill>
                <a:latin typeface="Titillium Web"/>
                <a:ea typeface="Titillium Web"/>
                <a:cs typeface="Titillium Web"/>
                <a:sym typeface="Titillium Web"/>
              </a:rPr>
              <a:t>NUESTRAS SOLUCIONES</a:t>
            </a:r>
            <a:endParaRPr b="1" i="0" sz="1800" u="none" cap="none" strike="noStrike">
              <a:solidFill>
                <a:srgbClr val="E95E15"/>
              </a:solidFill>
              <a:latin typeface="Titillium Web"/>
              <a:ea typeface="Titillium Web"/>
              <a:cs typeface="Titillium Web"/>
              <a:sym typeface="Titillium Web"/>
            </a:endParaRPr>
          </a:p>
        </p:txBody>
      </p:sp>
      <p:sp>
        <p:nvSpPr>
          <p:cNvPr id="120" name="Google Shape;120;p31"/>
          <p:cNvSpPr txBox="1"/>
          <p:nvPr/>
        </p:nvSpPr>
        <p:spPr>
          <a:xfrm>
            <a:off x="695324" y="944563"/>
            <a:ext cx="518177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202392"/>
                </a:solidFill>
                <a:latin typeface="Titillium Web"/>
                <a:ea typeface="Titillium Web"/>
                <a:cs typeface="Titillium Web"/>
                <a:sym typeface="Titillium Web"/>
              </a:rPr>
              <a:t>AUGMENTED ANALYTICS</a:t>
            </a:r>
            <a:endParaRPr b="1" i="0" sz="1400" u="none" cap="none" strike="noStrike">
              <a:solidFill>
                <a:srgbClr val="202392"/>
              </a:solidFill>
              <a:latin typeface="Titillium Web"/>
              <a:ea typeface="Titillium Web"/>
              <a:cs typeface="Titillium Web"/>
              <a:sym typeface="Titillium Web"/>
            </a:endParaRPr>
          </a:p>
        </p:txBody>
      </p:sp>
      <p:sp>
        <p:nvSpPr>
          <p:cNvPr id="121" name="Google Shape;121;p31"/>
          <p:cNvSpPr txBox="1"/>
          <p:nvPr/>
        </p:nvSpPr>
        <p:spPr>
          <a:xfrm>
            <a:off x="4487958" y="1705968"/>
            <a:ext cx="218343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45787A"/>
                </a:solidFill>
                <a:latin typeface="Titillium Web"/>
                <a:ea typeface="Titillium Web"/>
                <a:cs typeface="Titillium Web"/>
                <a:sym typeface="Titillium Web"/>
              </a:rPr>
              <a:t>DATA SCIENCE </a:t>
            </a:r>
            <a:endParaRPr b="0" i="0" sz="1400" u="none" cap="none" strike="noStrike">
              <a:solidFill>
                <a:srgbClr val="000000"/>
              </a:solidFill>
              <a:latin typeface="Arial"/>
              <a:ea typeface="Arial"/>
              <a:cs typeface="Arial"/>
              <a:sym typeface="Arial"/>
            </a:endParaRPr>
          </a:p>
        </p:txBody>
      </p:sp>
      <p:sp>
        <p:nvSpPr>
          <p:cNvPr id="122" name="Google Shape;122;p31"/>
          <p:cNvSpPr txBox="1"/>
          <p:nvPr/>
        </p:nvSpPr>
        <p:spPr>
          <a:xfrm>
            <a:off x="8688907" y="1705968"/>
            <a:ext cx="289038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45787A"/>
                </a:solidFill>
                <a:latin typeface="Titillium Web"/>
                <a:ea typeface="Titillium Web"/>
                <a:cs typeface="Titillium Web"/>
                <a:sym typeface="Titillium Web"/>
              </a:rPr>
              <a:t>AI &amp; ML APPLICATIONS</a:t>
            </a:r>
            <a:endParaRPr b="0" i="0" sz="1400" u="none" cap="none" strike="noStrike">
              <a:solidFill>
                <a:srgbClr val="000000"/>
              </a:solidFill>
              <a:latin typeface="Arial"/>
              <a:ea typeface="Arial"/>
              <a:cs typeface="Arial"/>
              <a:sym typeface="Arial"/>
            </a:endParaRPr>
          </a:p>
        </p:txBody>
      </p:sp>
      <p:pic>
        <p:nvPicPr>
          <p:cNvPr id="123" name="Google Shape;123;p31"/>
          <p:cNvPicPr preferRelativeResize="0"/>
          <p:nvPr/>
        </p:nvPicPr>
        <p:blipFill rotWithShape="1">
          <a:blip r:embed="rId2">
            <a:alphaModFix/>
          </a:blip>
          <a:srcRect b="0" l="0" r="0" t="0"/>
          <a:stretch/>
        </p:blipFill>
        <p:spPr>
          <a:xfrm>
            <a:off x="1025739" y="2106075"/>
            <a:ext cx="1297583" cy="1915723"/>
          </a:xfrm>
          <a:prstGeom prst="rect">
            <a:avLst/>
          </a:prstGeom>
          <a:noFill/>
          <a:ln>
            <a:noFill/>
          </a:ln>
        </p:spPr>
      </p:pic>
      <p:pic>
        <p:nvPicPr>
          <p:cNvPr id="124" name="Google Shape;124;p31"/>
          <p:cNvPicPr preferRelativeResize="0"/>
          <p:nvPr/>
        </p:nvPicPr>
        <p:blipFill rotWithShape="1">
          <a:blip r:embed="rId3">
            <a:alphaModFix/>
          </a:blip>
          <a:srcRect b="0" l="0" r="0" t="0"/>
          <a:stretch/>
        </p:blipFill>
        <p:spPr>
          <a:xfrm>
            <a:off x="4122772" y="2295002"/>
            <a:ext cx="2871168" cy="1539879"/>
          </a:xfrm>
          <a:prstGeom prst="rect">
            <a:avLst/>
          </a:prstGeom>
          <a:noFill/>
          <a:ln>
            <a:noFill/>
          </a:ln>
        </p:spPr>
      </p:pic>
      <p:pic>
        <p:nvPicPr>
          <p:cNvPr id="125" name="Google Shape;125;p31"/>
          <p:cNvPicPr preferRelativeResize="0"/>
          <p:nvPr/>
        </p:nvPicPr>
        <p:blipFill rotWithShape="1">
          <a:blip r:embed="rId4">
            <a:alphaModFix/>
          </a:blip>
          <a:srcRect b="0" l="0" r="0" t="0"/>
          <a:stretch/>
        </p:blipFill>
        <p:spPr>
          <a:xfrm>
            <a:off x="8358764" y="2257642"/>
            <a:ext cx="2250143" cy="154295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exto y gráficos 1">
  <p:cSld name="Slide de texto y gráficos 1">
    <p:spTree>
      <p:nvGrpSpPr>
        <p:cNvPr id="126" name="Shape 126"/>
        <p:cNvGrpSpPr/>
        <p:nvPr/>
      </p:nvGrpSpPr>
      <p:grpSpPr>
        <a:xfrm>
          <a:off x="0" y="0"/>
          <a:ext cx="0" cy="0"/>
          <a:chOff x="0" y="0"/>
          <a:chExt cx="0" cy="0"/>
        </a:xfrm>
      </p:grpSpPr>
      <p:sp>
        <p:nvSpPr>
          <p:cNvPr id="127" name="Google Shape;127;p32"/>
          <p:cNvSpPr txBox="1"/>
          <p:nvPr>
            <p:ph idx="1" type="body"/>
          </p:nvPr>
        </p:nvSpPr>
        <p:spPr>
          <a:xfrm>
            <a:off x="695325" y="1808163"/>
            <a:ext cx="6069542" cy="44291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600"/>
              </a:spcBef>
              <a:spcAft>
                <a:spcPts val="0"/>
              </a:spcAft>
              <a:buClr>
                <a:schemeClr val="accent2"/>
              </a:buClr>
              <a:buSzPts val="1920"/>
              <a:buFont typeface="Arial"/>
              <a:buNone/>
              <a:defRPr b="0" i="0" sz="1600" u="none" cap="none" strike="noStrike">
                <a:solidFill>
                  <a:srgbClr val="7F7F7F"/>
                </a:solidFill>
                <a:latin typeface="Arial"/>
                <a:ea typeface="Arial"/>
                <a:cs typeface="Arial"/>
                <a:sym typeface="Arial"/>
              </a:defRPr>
            </a:lvl1pPr>
            <a:lvl2pPr indent="-361950" lvl="1" marL="914400" marR="0" rtl="0" algn="l">
              <a:lnSpc>
                <a:spcPct val="90000"/>
              </a:lnSpc>
              <a:spcBef>
                <a:spcPts val="600"/>
              </a:spcBef>
              <a:spcAft>
                <a:spcPts val="0"/>
              </a:spcAft>
              <a:buClr>
                <a:schemeClr val="accent2"/>
              </a:buClr>
              <a:buSzPts val="2100"/>
              <a:buFont typeface="Arial"/>
              <a:buChar char="/"/>
              <a:defRPr b="0" i="0" sz="1400" u="none" cap="none" strike="noStrike">
                <a:solidFill>
                  <a:srgbClr val="7F7F7F"/>
                </a:solidFill>
                <a:latin typeface="Arial"/>
                <a:ea typeface="Arial"/>
                <a:cs typeface="Arial"/>
                <a:sym typeface="Arial"/>
              </a:defRPr>
            </a:lvl2pPr>
            <a:lvl3pPr indent="-312419" lvl="2" marL="1371600" marR="0" rtl="0" algn="l">
              <a:lnSpc>
                <a:spcPct val="90000"/>
              </a:lnSpc>
              <a:spcBef>
                <a:spcPts val="600"/>
              </a:spcBef>
              <a:spcAft>
                <a:spcPts val="0"/>
              </a:spcAft>
              <a:buClr>
                <a:schemeClr val="accent6"/>
              </a:buClr>
              <a:buSzPts val="1320"/>
              <a:buFont typeface="Arial"/>
              <a:buChar char="•"/>
              <a:defRPr b="0" i="0" sz="1200" u="none" cap="none" strike="noStrike">
                <a:solidFill>
                  <a:srgbClr val="7F7F7F"/>
                </a:solidFill>
                <a:latin typeface="Arial"/>
                <a:ea typeface="Arial"/>
                <a:cs typeface="Arial"/>
                <a:sym typeface="Arial"/>
              </a:defRPr>
            </a:lvl3pPr>
            <a:lvl4pPr indent="-298450" lvl="3" marL="1828800" marR="0" rtl="0" algn="l">
              <a:lnSpc>
                <a:spcPct val="90000"/>
              </a:lnSpc>
              <a:spcBef>
                <a:spcPts val="600"/>
              </a:spcBef>
              <a:spcAft>
                <a:spcPts val="0"/>
              </a:spcAft>
              <a:buClr>
                <a:schemeClr val="accent3"/>
              </a:buClr>
              <a:buSzPts val="1100"/>
              <a:buFont typeface="Arial"/>
              <a:buChar char="•"/>
              <a:defRPr b="0" i="0" sz="1100" u="none" cap="none" strike="noStrike">
                <a:solidFill>
                  <a:srgbClr val="7F7F7F"/>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 name="Google Shape;128;p32"/>
          <p:cNvSpPr txBox="1"/>
          <p:nvPr>
            <p:ph type="title"/>
          </p:nvPr>
        </p:nvSpPr>
        <p:spPr>
          <a:xfrm>
            <a:off x="695325" y="296863"/>
            <a:ext cx="10864071" cy="6477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rgbClr val="E95E15"/>
              </a:buClr>
              <a:buSzPts val="3200"/>
              <a:buFont typeface="Titillium Web"/>
              <a:buNone/>
              <a:defRPr b="1" i="0" sz="3200" u="none" cap="none" strike="noStrike">
                <a:solidFill>
                  <a:srgbClr val="E95E15"/>
                </a:solidFill>
                <a:latin typeface="Titillium Web"/>
                <a:ea typeface="Titillium Web"/>
                <a:cs typeface="Titillium Web"/>
                <a:sym typeface="Titillium Web"/>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9" name="Google Shape;129;p32"/>
          <p:cNvSpPr txBox="1"/>
          <p:nvPr>
            <p:ph idx="2" type="body"/>
          </p:nvPr>
        </p:nvSpPr>
        <p:spPr>
          <a:xfrm>
            <a:off x="695324" y="944563"/>
            <a:ext cx="9901239" cy="431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202392"/>
              </a:buClr>
              <a:buSzPts val="2400"/>
              <a:buFont typeface="Arial"/>
              <a:buNone/>
              <a:defRPr b="1" i="0" sz="2400" u="none" cap="none" strike="noStrike">
                <a:solidFill>
                  <a:srgbClr val="202392"/>
                </a:solidFill>
                <a:latin typeface="Titillium Web"/>
                <a:ea typeface="Titillium Web"/>
                <a:cs typeface="Titillium Web"/>
                <a:sym typeface="Titillium Web"/>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 name="Google Shape;130;p32"/>
          <p:cNvSpPr/>
          <p:nvPr>
            <p:ph idx="3" type="chart"/>
          </p:nvPr>
        </p:nvSpPr>
        <p:spPr>
          <a:xfrm>
            <a:off x="7018338" y="1781175"/>
            <a:ext cx="4630737" cy="446563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exto y gráficos 2">
  <p:cSld name="Slide de texto y gráficos 2">
    <p:spTree>
      <p:nvGrpSpPr>
        <p:cNvPr id="131" name="Shape 131"/>
        <p:cNvGrpSpPr/>
        <p:nvPr/>
      </p:nvGrpSpPr>
      <p:grpSpPr>
        <a:xfrm>
          <a:off x="0" y="0"/>
          <a:ext cx="0" cy="0"/>
          <a:chOff x="0" y="0"/>
          <a:chExt cx="0" cy="0"/>
        </a:xfrm>
      </p:grpSpPr>
      <p:sp>
        <p:nvSpPr>
          <p:cNvPr id="132" name="Google Shape;132;p33"/>
          <p:cNvSpPr txBox="1"/>
          <p:nvPr>
            <p:ph idx="1" type="body"/>
          </p:nvPr>
        </p:nvSpPr>
        <p:spPr>
          <a:xfrm>
            <a:off x="5421705" y="1808163"/>
            <a:ext cx="6069542" cy="44291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600"/>
              </a:spcBef>
              <a:spcAft>
                <a:spcPts val="0"/>
              </a:spcAft>
              <a:buClr>
                <a:schemeClr val="accent2"/>
              </a:buClr>
              <a:buSzPts val="1920"/>
              <a:buFont typeface="Arial"/>
              <a:buNone/>
              <a:defRPr b="0" i="0" sz="1600" u="none" cap="none" strike="noStrike">
                <a:solidFill>
                  <a:srgbClr val="7F7F7F"/>
                </a:solidFill>
                <a:latin typeface="Arial"/>
                <a:ea typeface="Arial"/>
                <a:cs typeface="Arial"/>
                <a:sym typeface="Arial"/>
              </a:defRPr>
            </a:lvl1pPr>
            <a:lvl2pPr indent="-361950" lvl="1" marL="914400" marR="0" rtl="0" algn="l">
              <a:lnSpc>
                <a:spcPct val="90000"/>
              </a:lnSpc>
              <a:spcBef>
                <a:spcPts val="600"/>
              </a:spcBef>
              <a:spcAft>
                <a:spcPts val="0"/>
              </a:spcAft>
              <a:buClr>
                <a:schemeClr val="accent2"/>
              </a:buClr>
              <a:buSzPts val="2100"/>
              <a:buFont typeface="Arial"/>
              <a:buChar char="/"/>
              <a:defRPr b="0" i="0" sz="1400" u="none" cap="none" strike="noStrike">
                <a:solidFill>
                  <a:srgbClr val="7F7F7F"/>
                </a:solidFill>
                <a:latin typeface="Arial"/>
                <a:ea typeface="Arial"/>
                <a:cs typeface="Arial"/>
                <a:sym typeface="Arial"/>
              </a:defRPr>
            </a:lvl2pPr>
            <a:lvl3pPr indent="-312419" lvl="2" marL="1371600" marR="0" rtl="0" algn="l">
              <a:lnSpc>
                <a:spcPct val="90000"/>
              </a:lnSpc>
              <a:spcBef>
                <a:spcPts val="600"/>
              </a:spcBef>
              <a:spcAft>
                <a:spcPts val="0"/>
              </a:spcAft>
              <a:buClr>
                <a:schemeClr val="accent6"/>
              </a:buClr>
              <a:buSzPts val="1320"/>
              <a:buFont typeface="Arial"/>
              <a:buChar char="•"/>
              <a:defRPr b="0" i="0" sz="1200" u="none" cap="none" strike="noStrike">
                <a:solidFill>
                  <a:srgbClr val="7F7F7F"/>
                </a:solidFill>
                <a:latin typeface="Arial"/>
                <a:ea typeface="Arial"/>
                <a:cs typeface="Arial"/>
                <a:sym typeface="Arial"/>
              </a:defRPr>
            </a:lvl3pPr>
            <a:lvl4pPr indent="-298450" lvl="3" marL="1828800" marR="0" rtl="0" algn="l">
              <a:lnSpc>
                <a:spcPct val="90000"/>
              </a:lnSpc>
              <a:spcBef>
                <a:spcPts val="600"/>
              </a:spcBef>
              <a:spcAft>
                <a:spcPts val="0"/>
              </a:spcAft>
              <a:buClr>
                <a:schemeClr val="accent3"/>
              </a:buClr>
              <a:buSzPts val="1100"/>
              <a:buFont typeface="Arial"/>
              <a:buChar char="•"/>
              <a:defRPr b="0" i="0" sz="1100" u="none" cap="none" strike="noStrike">
                <a:solidFill>
                  <a:srgbClr val="7F7F7F"/>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3" name="Google Shape;133;p33"/>
          <p:cNvSpPr txBox="1"/>
          <p:nvPr>
            <p:ph type="title"/>
          </p:nvPr>
        </p:nvSpPr>
        <p:spPr>
          <a:xfrm>
            <a:off x="695325" y="296863"/>
            <a:ext cx="10864071" cy="6477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rgbClr val="E95E15"/>
              </a:buClr>
              <a:buSzPts val="3200"/>
              <a:buFont typeface="Titillium Web"/>
              <a:buNone/>
              <a:defRPr b="1" i="0" sz="3200" u="none" cap="none" strike="noStrike">
                <a:solidFill>
                  <a:srgbClr val="E95E15"/>
                </a:solidFill>
                <a:latin typeface="Titillium Web"/>
                <a:ea typeface="Titillium Web"/>
                <a:cs typeface="Titillium Web"/>
                <a:sym typeface="Titillium Web"/>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4" name="Google Shape;134;p33"/>
          <p:cNvSpPr txBox="1"/>
          <p:nvPr>
            <p:ph idx="2" type="body"/>
          </p:nvPr>
        </p:nvSpPr>
        <p:spPr>
          <a:xfrm>
            <a:off x="695324" y="944563"/>
            <a:ext cx="9901239" cy="431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202392"/>
              </a:buClr>
              <a:buSzPts val="2400"/>
              <a:buFont typeface="Arial"/>
              <a:buNone/>
              <a:defRPr b="1" i="0" sz="2400" u="none" cap="none" strike="noStrike">
                <a:solidFill>
                  <a:srgbClr val="202392"/>
                </a:solidFill>
                <a:latin typeface="Titillium Web"/>
                <a:ea typeface="Titillium Web"/>
                <a:cs typeface="Titillium Web"/>
                <a:sym typeface="Titillium Web"/>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5" name="Google Shape;135;p33"/>
          <p:cNvSpPr/>
          <p:nvPr>
            <p:ph idx="3" type="chart"/>
          </p:nvPr>
        </p:nvSpPr>
        <p:spPr>
          <a:xfrm>
            <a:off x="676914" y="1781175"/>
            <a:ext cx="4630737" cy="446563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files">
  <p:cSld name="Perfiles">
    <p:spTree>
      <p:nvGrpSpPr>
        <p:cNvPr id="136" name="Shape 136"/>
        <p:cNvGrpSpPr/>
        <p:nvPr/>
      </p:nvGrpSpPr>
      <p:grpSpPr>
        <a:xfrm>
          <a:off x="0" y="0"/>
          <a:ext cx="0" cy="0"/>
          <a:chOff x="0" y="0"/>
          <a:chExt cx="0" cy="0"/>
        </a:xfrm>
      </p:grpSpPr>
      <p:sp>
        <p:nvSpPr>
          <p:cNvPr id="137" name="Google Shape;137;p34"/>
          <p:cNvSpPr txBox="1"/>
          <p:nvPr/>
        </p:nvSpPr>
        <p:spPr>
          <a:xfrm>
            <a:off x="695324" y="324197"/>
            <a:ext cx="948437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95E15"/>
              </a:buClr>
              <a:buSzPts val="3200"/>
              <a:buFont typeface="Titillium Web"/>
              <a:buNone/>
            </a:pPr>
            <a:r>
              <a:rPr b="1" i="0" lang="es-ES" sz="3200" u="none" cap="none" strike="noStrike">
                <a:solidFill>
                  <a:srgbClr val="E95E15"/>
                </a:solidFill>
                <a:latin typeface="Titillium Web"/>
                <a:ea typeface="Titillium Web"/>
                <a:cs typeface="Titillium Web"/>
                <a:sym typeface="Titillium Web"/>
              </a:rPr>
              <a:t>PERFILES</a:t>
            </a:r>
            <a:endParaRPr b="0" i="0" sz="1400" u="none" cap="none" strike="noStrike">
              <a:solidFill>
                <a:srgbClr val="000000"/>
              </a:solidFill>
              <a:latin typeface="Arial"/>
              <a:ea typeface="Arial"/>
              <a:cs typeface="Arial"/>
              <a:sym typeface="Arial"/>
            </a:endParaRPr>
          </a:p>
        </p:txBody>
      </p:sp>
      <p:sp>
        <p:nvSpPr>
          <p:cNvPr id="138" name="Google Shape;138;p34"/>
          <p:cNvSpPr txBox="1"/>
          <p:nvPr/>
        </p:nvSpPr>
        <p:spPr>
          <a:xfrm>
            <a:off x="695325" y="957840"/>
            <a:ext cx="10801350" cy="553996"/>
          </a:xfrm>
          <a:prstGeom prst="rect">
            <a:avLst/>
          </a:prstGeom>
          <a:noFill/>
          <a:ln>
            <a:noFill/>
          </a:ln>
        </p:spPr>
        <p:txBody>
          <a:bodyPr anchorCtr="0" anchor="t" bIns="60950" lIns="60950" spcFirstLastPara="1" rIns="60950" wrap="square" tIns="6095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7F7F7F"/>
                </a:solidFill>
                <a:latin typeface="Arial"/>
                <a:ea typeface="Arial"/>
                <a:cs typeface="Arial"/>
                <a:sym typeface="Arial"/>
              </a:rPr>
              <a:t>Bluetab propone un equipo multidisciplinar que ocupe un rol dentro del proyecto. Se incorporarán perfiles con capacidades de management para la comunicación y gestión del proyecto.</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erencias">
  <p:cSld name="Referencias">
    <p:spTree>
      <p:nvGrpSpPr>
        <p:cNvPr id="139" name="Shape 139"/>
        <p:cNvGrpSpPr/>
        <p:nvPr/>
      </p:nvGrpSpPr>
      <p:grpSpPr>
        <a:xfrm>
          <a:off x="0" y="0"/>
          <a:ext cx="0" cy="0"/>
          <a:chOff x="0" y="0"/>
          <a:chExt cx="0" cy="0"/>
        </a:xfrm>
      </p:grpSpPr>
      <p:sp>
        <p:nvSpPr>
          <p:cNvPr id="140" name="Google Shape;140;p35"/>
          <p:cNvSpPr txBox="1"/>
          <p:nvPr/>
        </p:nvSpPr>
        <p:spPr>
          <a:xfrm>
            <a:off x="695324" y="324197"/>
            <a:ext cx="948437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95E15"/>
              </a:buClr>
              <a:buSzPts val="3200"/>
              <a:buFont typeface="Titillium Web"/>
              <a:buNone/>
            </a:pPr>
            <a:r>
              <a:rPr b="1" i="0" lang="es-ES" sz="3200" u="none" cap="none" strike="noStrike">
                <a:solidFill>
                  <a:srgbClr val="E95E15"/>
                </a:solidFill>
                <a:latin typeface="Titillium Web"/>
                <a:ea typeface="Titillium Web"/>
                <a:cs typeface="Titillium Web"/>
                <a:sym typeface="Titillium Web"/>
              </a:rPr>
              <a:t>REFERENCIAS</a:t>
            </a:r>
            <a:endParaRPr b="0" i="0" sz="1400" u="none" cap="none" strike="noStrike">
              <a:solidFill>
                <a:srgbClr val="000000"/>
              </a:solidFill>
              <a:latin typeface="Arial"/>
              <a:ea typeface="Arial"/>
              <a:cs typeface="Arial"/>
              <a:sym typeface="Arial"/>
            </a:endParaRPr>
          </a:p>
        </p:txBody>
      </p:sp>
      <p:sp>
        <p:nvSpPr>
          <p:cNvPr id="141" name="Google Shape;141;p35"/>
          <p:cNvSpPr txBox="1"/>
          <p:nvPr>
            <p:ph idx="1" type="body"/>
          </p:nvPr>
        </p:nvSpPr>
        <p:spPr>
          <a:xfrm>
            <a:off x="695324" y="944563"/>
            <a:ext cx="9901239" cy="431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202392"/>
              </a:buClr>
              <a:buSzPts val="2400"/>
              <a:buFont typeface="Arial"/>
              <a:buNone/>
              <a:defRPr b="1" i="0" sz="2400" u="none" cap="none" strike="noStrike">
                <a:solidFill>
                  <a:srgbClr val="202392"/>
                </a:solidFill>
                <a:latin typeface="Titillium Web"/>
                <a:ea typeface="Titillium Web"/>
                <a:cs typeface="Titillium Web"/>
                <a:sym typeface="Titillium Web"/>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 name="Google Shape;142;p35"/>
          <p:cNvSpPr/>
          <p:nvPr>
            <p:ph idx="2" type="pic"/>
          </p:nvPr>
        </p:nvSpPr>
        <p:spPr>
          <a:xfrm>
            <a:off x="696663" y="1789113"/>
            <a:ext cx="1273425" cy="671589"/>
          </a:xfrm>
          <a:prstGeom prst="rect">
            <a:avLst/>
          </a:prstGeom>
          <a:noFill/>
          <a:ln>
            <a:noFill/>
          </a:ln>
        </p:spPr>
      </p:sp>
      <p:sp>
        <p:nvSpPr>
          <p:cNvPr id="143" name="Google Shape;143;p35"/>
          <p:cNvSpPr txBox="1"/>
          <p:nvPr>
            <p:ph idx="3" type="body"/>
          </p:nvPr>
        </p:nvSpPr>
        <p:spPr>
          <a:xfrm>
            <a:off x="695674" y="2475570"/>
            <a:ext cx="1274414" cy="1880840"/>
          </a:xfrm>
          <a:prstGeom prst="rect">
            <a:avLst/>
          </a:prstGeom>
          <a:noFill/>
          <a:ln>
            <a:noFill/>
          </a:ln>
        </p:spPr>
        <p:txBody>
          <a:bodyPr anchorCtr="0" anchor="t" bIns="45700" lIns="91425" spcFirstLastPara="1" rIns="91425" wrap="square" tIns="45700">
            <a:noAutofit/>
          </a:bodyPr>
          <a:lstStyle>
            <a:lvl1pPr indent="-289560" lvl="0" marL="457200" marR="0" rtl="0" algn="l">
              <a:lnSpc>
                <a:spcPct val="90000"/>
              </a:lnSpc>
              <a:spcBef>
                <a:spcPts val="600"/>
              </a:spcBef>
              <a:spcAft>
                <a:spcPts val="0"/>
              </a:spcAft>
              <a:buClr>
                <a:schemeClr val="accent2"/>
              </a:buClr>
              <a:buSzPts val="960"/>
              <a:buFont typeface="Arial"/>
              <a:buChar char="•"/>
              <a:defRPr b="0" i="0" sz="800" u="none" cap="none" strike="noStrike">
                <a:solidFill>
                  <a:srgbClr val="7F7F7F"/>
                </a:solidFill>
                <a:latin typeface="Arial"/>
                <a:ea typeface="Arial"/>
                <a:cs typeface="Arial"/>
                <a:sym typeface="Arial"/>
              </a:defRPr>
            </a:lvl1pPr>
            <a:lvl2pPr indent="-328612" lvl="1" marL="914400" marR="0" rtl="0" algn="l">
              <a:lnSpc>
                <a:spcPct val="90000"/>
              </a:lnSpc>
              <a:spcBef>
                <a:spcPts val="600"/>
              </a:spcBef>
              <a:spcAft>
                <a:spcPts val="0"/>
              </a:spcAft>
              <a:buClr>
                <a:schemeClr val="accent2"/>
              </a:buClr>
              <a:buSzPts val="1575"/>
              <a:buFont typeface="Arial"/>
              <a:buChar char="•"/>
              <a:defRPr b="0" i="0" sz="1050" u="none" cap="none" strike="noStrike">
                <a:solidFill>
                  <a:srgbClr val="7F7F7F"/>
                </a:solidFill>
                <a:latin typeface="Calibri"/>
                <a:ea typeface="Calibri"/>
                <a:cs typeface="Calibri"/>
                <a:sym typeface="Calibri"/>
              </a:defRPr>
            </a:lvl2pPr>
            <a:lvl3pPr indent="-298450" lvl="2" marL="1371600" marR="0" rtl="0" algn="l">
              <a:lnSpc>
                <a:spcPct val="90000"/>
              </a:lnSpc>
              <a:spcBef>
                <a:spcPts val="600"/>
              </a:spcBef>
              <a:spcAft>
                <a:spcPts val="0"/>
              </a:spcAft>
              <a:buClr>
                <a:schemeClr val="accent6"/>
              </a:buClr>
              <a:buSzPts val="1100"/>
              <a:buFont typeface="Arial"/>
              <a:buChar char="•"/>
              <a:defRPr b="0" i="0" sz="1000" u="none" cap="none" strike="noStrike">
                <a:solidFill>
                  <a:srgbClr val="7F7F7F"/>
                </a:solidFill>
                <a:latin typeface="Calibri"/>
                <a:ea typeface="Calibri"/>
                <a:cs typeface="Calibri"/>
                <a:sym typeface="Calibri"/>
              </a:defRPr>
            </a:lvl3pPr>
            <a:lvl4pPr indent="-285750" lvl="3" marL="1828800" marR="0" rtl="0" algn="l">
              <a:lnSpc>
                <a:spcPct val="90000"/>
              </a:lnSpc>
              <a:spcBef>
                <a:spcPts val="600"/>
              </a:spcBef>
              <a:spcAft>
                <a:spcPts val="0"/>
              </a:spcAft>
              <a:buClr>
                <a:schemeClr val="accent3"/>
              </a:buClr>
              <a:buSzPts val="900"/>
              <a:buFont typeface="Arial"/>
              <a:buChar char="•"/>
              <a:defRPr b="0" i="0" sz="900" u="none" cap="none" strike="noStrike">
                <a:solidFill>
                  <a:srgbClr val="7F7F7F"/>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4" name="Google Shape;144;p35"/>
          <p:cNvSpPr txBox="1"/>
          <p:nvPr>
            <p:ph idx="4" type="body"/>
          </p:nvPr>
        </p:nvSpPr>
        <p:spPr>
          <a:xfrm>
            <a:off x="695325" y="4417548"/>
            <a:ext cx="1274763" cy="609398"/>
          </a:xfrm>
          <a:prstGeom prst="rect">
            <a:avLst/>
          </a:prstGeom>
          <a:solidFill>
            <a:srgbClr val="DAD7CB"/>
          </a:solid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800"/>
              <a:buFont typeface="Arial"/>
              <a:buNone/>
              <a:defRPr b="0" i="0" sz="800" u="none" cap="none" strike="noStrike">
                <a:solidFill>
                  <a:srgbClr val="7F7F7F"/>
                </a:solidFill>
                <a:latin typeface="Arial"/>
                <a:ea typeface="Arial"/>
                <a:cs typeface="Arial"/>
                <a:sym typeface="Arial"/>
              </a:defRPr>
            </a:lvl1pPr>
            <a:lvl2pPr indent="-228600" lvl="1" marL="9144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2pPr>
            <a:lvl3pPr indent="-228600" lvl="2" marL="13716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3pPr>
            <a:lvl4pPr indent="-228600" lvl="3" marL="18288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4pPr>
            <a:lvl5pPr indent="-228600" lvl="4" marL="22860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5" name="Google Shape;145;p35"/>
          <p:cNvSpPr/>
          <p:nvPr>
            <p:ph idx="5" type="pic"/>
          </p:nvPr>
        </p:nvSpPr>
        <p:spPr>
          <a:xfrm>
            <a:off x="696663" y="5764696"/>
            <a:ext cx="1273425" cy="472592"/>
          </a:xfrm>
          <a:prstGeom prst="rect">
            <a:avLst/>
          </a:prstGeom>
          <a:noFill/>
          <a:ln>
            <a:noFill/>
          </a:ln>
        </p:spPr>
      </p:sp>
      <p:sp>
        <p:nvSpPr>
          <p:cNvPr id="146" name="Google Shape;146;p35"/>
          <p:cNvSpPr/>
          <p:nvPr>
            <p:ph idx="6" type="pic"/>
          </p:nvPr>
        </p:nvSpPr>
        <p:spPr>
          <a:xfrm>
            <a:off x="2057554" y="1789113"/>
            <a:ext cx="1273425" cy="671589"/>
          </a:xfrm>
          <a:prstGeom prst="rect">
            <a:avLst/>
          </a:prstGeom>
          <a:noFill/>
          <a:ln>
            <a:noFill/>
          </a:ln>
        </p:spPr>
      </p:sp>
      <p:sp>
        <p:nvSpPr>
          <p:cNvPr id="147" name="Google Shape;147;p35"/>
          <p:cNvSpPr txBox="1"/>
          <p:nvPr>
            <p:ph idx="7" type="body"/>
          </p:nvPr>
        </p:nvSpPr>
        <p:spPr>
          <a:xfrm>
            <a:off x="2056565" y="2475570"/>
            <a:ext cx="1274414" cy="1880840"/>
          </a:xfrm>
          <a:prstGeom prst="rect">
            <a:avLst/>
          </a:prstGeom>
          <a:noFill/>
          <a:ln>
            <a:noFill/>
          </a:ln>
        </p:spPr>
        <p:txBody>
          <a:bodyPr anchorCtr="0" anchor="t" bIns="45700" lIns="91425" spcFirstLastPara="1" rIns="91425" wrap="square" tIns="45700">
            <a:noAutofit/>
          </a:bodyPr>
          <a:lstStyle>
            <a:lvl1pPr indent="-289560" lvl="0" marL="457200" marR="0" rtl="0" algn="l">
              <a:lnSpc>
                <a:spcPct val="90000"/>
              </a:lnSpc>
              <a:spcBef>
                <a:spcPts val="600"/>
              </a:spcBef>
              <a:spcAft>
                <a:spcPts val="0"/>
              </a:spcAft>
              <a:buClr>
                <a:schemeClr val="accent2"/>
              </a:buClr>
              <a:buSzPts val="960"/>
              <a:buFont typeface="Arial"/>
              <a:buChar char="•"/>
              <a:defRPr b="0" i="0" sz="800" u="none" cap="none" strike="noStrike">
                <a:solidFill>
                  <a:srgbClr val="7F7F7F"/>
                </a:solidFill>
                <a:latin typeface="Arial"/>
                <a:ea typeface="Arial"/>
                <a:cs typeface="Arial"/>
                <a:sym typeface="Arial"/>
              </a:defRPr>
            </a:lvl1pPr>
            <a:lvl2pPr indent="-328612" lvl="1" marL="914400" marR="0" rtl="0" algn="l">
              <a:lnSpc>
                <a:spcPct val="90000"/>
              </a:lnSpc>
              <a:spcBef>
                <a:spcPts val="600"/>
              </a:spcBef>
              <a:spcAft>
                <a:spcPts val="0"/>
              </a:spcAft>
              <a:buClr>
                <a:schemeClr val="accent2"/>
              </a:buClr>
              <a:buSzPts val="1575"/>
              <a:buFont typeface="Arial"/>
              <a:buChar char="•"/>
              <a:defRPr b="0" i="0" sz="1050" u="none" cap="none" strike="noStrike">
                <a:solidFill>
                  <a:srgbClr val="7F7F7F"/>
                </a:solidFill>
                <a:latin typeface="Calibri"/>
                <a:ea typeface="Calibri"/>
                <a:cs typeface="Calibri"/>
                <a:sym typeface="Calibri"/>
              </a:defRPr>
            </a:lvl2pPr>
            <a:lvl3pPr indent="-298450" lvl="2" marL="1371600" marR="0" rtl="0" algn="l">
              <a:lnSpc>
                <a:spcPct val="90000"/>
              </a:lnSpc>
              <a:spcBef>
                <a:spcPts val="600"/>
              </a:spcBef>
              <a:spcAft>
                <a:spcPts val="0"/>
              </a:spcAft>
              <a:buClr>
                <a:schemeClr val="accent6"/>
              </a:buClr>
              <a:buSzPts val="1100"/>
              <a:buFont typeface="Arial"/>
              <a:buChar char="•"/>
              <a:defRPr b="0" i="0" sz="1000" u="none" cap="none" strike="noStrike">
                <a:solidFill>
                  <a:srgbClr val="7F7F7F"/>
                </a:solidFill>
                <a:latin typeface="Calibri"/>
                <a:ea typeface="Calibri"/>
                <a:cs typeface="Calibri"/>
                <a:sym typeface="Calibri"/>
              </a:defRPr>
            </a:lvl3pPr>
            <a:lvl4pPr indent="-285750" lvl="3" marL="1828800" marR="0" rtl="0" algn="l">
              <a:lnSpc>
                <a:spcPct val="90000"/>
              </a:lnSpc>
              <a:spcBef>
                <a:spcPts val="600"/>
              </a:spcBef>
              <a:spcAft>
                <a:spcPts val="0"/>
              </a:spcAft>
              <a:buClr>
                <a:schemeClr val="accent3"/>
              </a:buClr>
              <a:buSzPts val="900"/>
              <a:buFont typeface="Arial"/>
              <a:buChar char="•"/>
              <a:defRPr b="0" i="0" sz="900" u="none" cap="none" strike="noStrike">
                <a:solidFill>
                  <a:srgbClr val="7F7F7F"/>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 name="Google Shape;148;p35"/>
          <p:cNvSpPr txBox="1"/>
          <p:nvPr>
            <p:ph idx="8" type="body"/>
          </p:nvPr>
        </p:nvSpPr>
        <p:spPr>
          <a:xfrm>
            <a:off x="2056216" y="4417548"/>
            <a:ext cx="1274763" cy="609398"/>
          </a:xfrm>
          <a:prstGeom prst="rect">
            <a:avLst/>
          </a:prstGeom>
          <a:solidFill>
            <a:srgbClr val="DAD7CB"/>
          </a:solid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800"/>
              <a:buFont typeface="Arial"/>
              <a:buNone/>
              <a:defRPr b="0" i="0" sz="800" u="none" cap="none" strike="noStrike">
                <a:solidFill>
                  <a:srgbClr val="7F7F7F"/>
                </a:solidFill>
                <a:latin typeface="Arial"/>
                <a:ea typeface="Arial"/>
                <a:cs typeface="Arial"/>
                <a:sym typeface="Arial"/>
              </a:defRPr>
            </a:lvl1pPr>
            <a:lvl2pPr indent="-228600" lvl="1" marL="9144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2pPr>
            <a:lvl3pPr indent="-228600" lvl="2" marL="13716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3pPr>
            <a:lvl4pPr indent="-228600" lvl="3" marL="18288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4pPr>
            <a:lvl5pPr indent="-228600" lvl="4" marL="22860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9" name="Google Shape;149;p35"/>
          <p:cNvSpPr/>
          <p:nvPr>
            <p:ph idx="9" type="pic"/>
          </p:nvPr>
        </p:nvSpPr>
        <p:spPr>
          <a:xfrm>
            <a:off x="2057554" y="5764696"/>
            <a:ext cx="1273425" cy="472592"/>
          </a:xfrm>
          <a:prstGeom prst="rect">
            <a:avLst/>
          </a:prstGeom>
          <a:noFill/>
          <a:ln>
            <a:noFill/>
          </a:ln>
        </p:spPr>
      </p:sp>
      <p:sp>
        <p:nvSpPr>
          <p:cNvPr id="150" name="Google Shape;150;p35"/>
          <p:cNvSpPr/>
          <p:nvPr>
            <p:ph idx="13" type="pic"/>
          </p:nvPr>
        </p:nvSpPr>
        <p:spPr>
          <a:xfrm>
            <a:off x="3418445" y="1789113"/>
            <a:ext cx="1273425" cy="671589"/>
          </a:xfrm>
          <a:prstGeom prst="rect">
            <a:avLst/>
          </a:prstGeom>
          <a:noFill/>
          <a:ln>
            <a:noFill/>
          </a:ln>
        </p:spPr>
      </p:sp>
      <p:sp>
        <p:nvSpPr>
          <p:cNvPr id="151" name="Google Shape;151;p35"/>
          <p:cNvSpPr txBox="1"/>
          <p:nvPr>
            <p:ph idx="14" type="body"/>
          </p:nvPr>
        </p:nvSpPr>
        <p:spPr>
          <a:xfrm>
            <a:off x="3417456" y="2475570"/>
            <a:ext cx="1274414" cy="1880840"/>
          </a:xfrm>
          <a:prstGeom prst="rect">
            <a:avLst/>
          </a:prstGeom>
          <a:noFill/>
          <a:ln>
            <a:noFill/>
          </a:ln>
        </p:spPr>
        <p:txBody>
          <a:bodyPr anchorCtr="0" anchor="t" bIns="45700" lIns="91425" spcFirstLastPara="1" rIns="91425" wrap="square" tIns="45700">
            <a:noAutofit/>
          </a:bodyPr>
          <a:lstStyle>
            <a:lvl1pPr indent="-289560" lvl="0" marL="457200" marR="0" rtl="0" algn="l">
              <a:lnSpc>
                <a:spcPct val="90000"/>
              </a:lnSpc>
              <a:spcBef>
                <a:spcPts val="600"/>
              </a:spcBef>
              <a:spcAft>
                <a:spcPts val="0"/>
              </a:spcAft>
              <a:buClr>
                <a:schemeClr val="accent2"/>
              </a:buClr>
              <a:buSzPts val="960"/>
              <a:buFont typeface="Arial"/>
              <a:buChar char="•"/>
              <a:defRPr b="0" i="0" sz="800" u="none" cap="none" strike="noStrike">
                <a:solidFill>
                  <a:srgbClr val="7F7F7F"/>
                </a:solidFill>
                <a:latin typeface="Arial"/>
                <a:ea typeface="Arial"/>
                <a:cs typeface="Arial"/>
                <a:sym typeface="Arial"/>
              </a:defRPr>
            </a:lvl1pPr>
            <a:lvl2pPr indent="-328612" lvl="1" marL="914400" marR="0" rtl="0" algn="l">
              <a:lnSpc>
                <a:spcPct val="90000"/>
              </a:lnSpc>
              <a:spcBef>
                <a:spcPts val="600"/>
              </a:spcBef>
              <a:spcAft>
                <a:spcPts val="0"/>
              </a:spcAft>
              <a:buClr>
                <a:schemeClr val="accent2"/>
              </a:buClr>
              <a:buSzPts val="1575"/>
              <a:buFont typeface="Arial"/>
              <a:buChar char="•"/>
              <a:defRPr b="0" i="0" sz="1050" u="none" cap="none" strike="noStrike">
                <a:solidFill>
                  <a:srgbClr val="7F7F7F"/>
                </a:solidFill>
                <a:latin typeface="Calibri"/>
                <a:ea typeface="Calibri"/>
                <a:cs typeface="Calibri"/>
                <a:sym typeface="Calibri"/>
              </a:defRPr>
            </a:lvl2pPr>
            <a:lvl3pPr indent="-298450" lvl="2" marL="1371600" marR="0" rtl="0" algn="l">
              <a:lnSpc>
                <a:spcPct val="90000"/>
              </a:lnSpc>
              <a:spcBef>
                <a:spcPts val="600"/>
              </a:spcBef>
              <a:spcAft>
                <a:spcPts val="0"/>
              </a:spcAft>
              <a:buClr>
                <a:schemeClr val="accent6"/>
              </a:buClr>
              <a:buSzPts val="1100"/>
              <a:buFont typeface="Arial"/>
              <a:buChar char="•"/>
              <a:defRPr b="0" i="0" sz="1000" u="none" cap="none" strike="noStrike">
                <a:solidFill>
                  <a:srgbClr val="7F7F7F"/>
                </a:solidFill>
                <a:latin typeface="Calibri"/>
                <a:ea typeface="Calibri"/>
                <a:cs typeface="Calibri"/>
                <a:sym typeface="Calibri"/>
              </a:defRPr>
            </a:lvl3pPr>
            <a:lvl4pPr indent="-285750" lvl="3" marL="1828800" marR="0" rtl="0" algn="l">
              <a:lnSpc>
                <a:spcPct val="90000"/>
              </a:lnSpc>
              <a:spcBef>
                <a:spcPts val="600"/>
              </a:spcBef>
              <a:spcAft>
                <a:spcPts val="0"/>
              </a:spcAft>
              <a:buClr>
                <a:schemeClr val="accent3"/>
              </a:buClr>
              <a:buSzPts val="900"/>
              <a:buFont typeface="Arial"/>
              <a:buChar char="•"/>
              <a:defRPr b="0" i="0" sz="900" u="none" cap="none" strike="noStrike">
                <a:solidFill>
                  <a:srgbClr val="7F7F7F"/>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 name="Google Shape;152;p35"/>
          <p:cNvSpPr txBox="1"/>
          <p:nvPr>
            <p:ph idx="15" type="body"/>
          </p:nvPr>
        </p:nvSpPr>
        <p:spPr>
          <a:xfrm>
            <a:off x="3417107" y="4417548"/>
            <a:ext cx="1274763" cy="609398"/>
          </a:xfrm>
          <a:prstGeom prst="rect">
            <a:avLst/>
          </a:prstGeom>
          <a:solidFill>
            <a:srgbClr val="DAD7CB"/>
          </a:solid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800"/>
              <a:buFont typeface="Arial"/>
              <a:buNone/>
              <a:defRPr b="0" i="0" sz="800" u="none" cap="none" strike="noStrike">
                <a:solidFill>
                  <a:srgbClr val="7F7F7F"/>
                </a:solidFill>
                <a:latin typeface="Arial"/>
                <a:ea typeface="Arial"/>
                <a:cs typeface="Arial"/>
                <a:sym typeface="Arial"/>
              </a:defRPr>
            </a:lvl1pPr>
            <a:lvl2pPr indent="-228600" lvl="1" marL="9144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2pPr>
            <a:lvl3pPr indent="-228600" lvl="2" marL="13716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3pPr>
            <a:lvl4pPr indent="-228600" lvl="3" marL="18288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4pPr>
            <a:lvl5pPr indent="-228600" lvl="4" marL="22860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3" name="Google Shape;153;p35"/>
          <p:cNvSpPr/>
          <p:nvPr>
            <p:ph idx="16" type="pic"/>
          </p:nvPr>
        </p:nvSpPr>
        <p:spPr>
          <a:xfrm>
            <a:off x="3418445" y="5764696"/>
            <a:ext cx="1273425" cy="472592"/>
          </a:xfrm>
          <a:prstGeom prst="rect">
            <a:avLst/>
          </a:prstGeom>
          <a:noFill/>
          <a:ln>
            <a:noFill/>
          </a:ln>
        </p:spPr>
      </p:sp>
      <p:sp>
        <p:nvSpPr>
          <p:cNvPr id="154" name="Google Shape;154;p35"/>
          <p:cNvSpPr/>
          <p:nvPr>
            <p:ph idx="17" type="pic"/>
          </p:nvPr>
        </p:nvSpPr>
        <p:spPr>
          <a:xfrm>
            <a:off x="4779336" y="1789113"/>
            <a:ext cx="1273425" cy="671589"/>
          </a:xfrm>
          <a:prstGeom prst="rect">
            <a:avLst/>
          </a:prstGeom>
          <a:noFill/>
          <a:ln>
            <a:noFill/>
          </a:ln>
        </p:spPr>
      </p:sp>
      <p:sp>
        <p:nvSpPr>
          <p:cNvPr id="155" name="Google Shape;155;p35"/>
          <p:cNvSpPr txBox="1"/>
          <p:nvPr>
            <p:ph idx="18" type="body"/>
          </p:nvPr>
        </p:nvSpPr>
        <p:spPr>
          <a:xfrm>
            <a:off x="4778347" y="2475570"/>
            <a:ext cx="1274414" cy="1880840"/>
          </a:xfrm>
          <a:prstGeom prst="rect">
            <a:avLst/>
          </a:prstGeom>
          <a:noFill/>
          <a:ln>
            <a:noFill/>
          </a:ln>
        </p:spPr>
        <p:txBody>
          <a:bodyPr anchorCtr="0" anchor="t" bIns="45700" lIns="91425" spcFirstLastPara="1" rIns="91425" wrap="square" tIns="45700">
            <a:noAutofit/>
          </a:bodyPr>
          <a:lstStyle>
            <a:lvl1pPr indent="-289560" lvl="0" marL="457200" marR="0" rtl="0" algn="l">
              <a:lnSpc>
                <a:spcPct val="90000"/>
              </a:lnSpc>
              <a:spcBef>
                <a:spcPts val="600"/>
              </a:spcBef>
              <a:spcAft>
                <a:spcPts val="0"/>
              </a:spcAft>
              <a:buClr>
                <a:schemeClr val="accent2"/>
              </a:buClr>
              <a:buSzPts val="960"/>
              <a:buFont typeface="Arial"/>
              <a:buChar char="•"/>
              <a:defRPr b="0" i="0" sz="800" u="none" cap="none" strike="noStrike">
                <a:solidFill>
                  <a:srgbClr val="7F7F7F"/>
                </a:solidFill>
                <a:latin typeface="Arial"/>
                <a:ea typeface="Arial"/>
                <a:cs typeface="Arial"/>
                <a:sym typeface="Arial"/>
              </a:defRPr>
            </a:lvl1pPr>
            <a:lvl2pPr indent="-328612" lvl="1" marL="914400" marR="0" rtl="0" algn="l">
              <a:lnSpc>
                <a:spcPct val="90000"/>
              </a:lnSpc>
              <a:spcBef>
                <a:spcPts val="600"/>
              </a:spcBef>
              <a:spcAft>
                <a:spcPts val="0"/>
              </a:spcAft>
              <a:buClr>
                <a:schemeClr val="accent2"/>
              </a:buClr>
              <a:buSzPts val="1575"/>
              <a:buFont typeface="Arial"/>
              <a:buChar char="•"/>
              <a:defRPr b="0" i="0" sz="1050" u="none" cap="none" strike="noStrike">
                <a:solidFill>
                  <a:srgbClr val="7F7F7F"/>
                </a:solidFill>
                <a:latin typeface="Calibri"/>
                <a:ea typeface="Calibri"/>
                <a:cs typeface="Calibri"/>
                <a:sym typeface="Calibri"/>
              </a:defRPr>
            </a:lvl2pPr>
            <a:lvl3pPr indent="-298450" lvl="2" marL="1371600" marR="0" rtl="0" algn="l">
              <a:lnSpc>
                <a:spcPct val="90000"/>
              </a:lnSpc>
              <a:spcBef>
                <a:spcPts val="600"/>
              </a:spcBef>
              <a:spcAft>
                <a:spcPts val="0"/>
              </a:spcAft>
              <a:buClr>
                <a:schemeClr val="accent6"/>
              </a:buClr>
              <a:buSzPts val="1100"/>
              <a:buFont typeface="Arial"/>
              <a:buChar char="•"/>
              <a:defRPr b="0" i="0" sz="1000" u="none" cap="none" strike="noStrike">
                <a:solidFill>
                  <a:srgbClr val="7F7F7F"/>
                </a:solidFill>
                <a:latin typeface="Calibri"/>
                <a:ea typeface="Calibri"/>
                <a:cs typeface="Calibri"/>
                <a:sym typeface="Calibri"/>
              </a:defRPr>
            </a:lvl3pPr>
            <a:lvl4pPr indent="-285750" lvl="3" marL="1828800" marR="0" rtl="0" algn="l">
              <a:lnSpc>
                <a:spcPct val="90000"/>
              </a:lnSpc>
              <a:spcBef>
                <a:spcPts val="600"/>
              </a:spcBef>
              <a:spcAft>
                <a:spcPts val="0"/>
              </a:spcAft>
              <a:buClr>
                <a:schemeClr val="accent3"/>
              </a:buClr>
              <a:buSzPts val="900"/>
              <a:buFont typeface="Arial"/>
              <a:buChar char="•"/>
              <a:defRPr b="0" i="0" sz="900" u="none" cap="none" strike="noStrike">
                <a:solidFill>
                  <a:srgbClr val="7F7F7F"/>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6" name="Google Shape;156;p35"/>
          <p:cNvSpPr txBox="1"/>
          <p:nvPr>
            <p:ph idx="19" type="body"/>
          </p:nvPr>
        </p:nvSpPr>
        <p:spPr>
          <a:xfrm>
            <a:off x="4777998" y="4417548"/>
            <a:ext cx="1274763" cy="609398"/>
          </a:xfrm>
          <a:prstGeom prst="rect">
            <a:avLst/>
          </a:prstGeom>
          <a:solidFill>
            <a:srgbClr val="DAD7CB"/>
          </a:solid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800"/>
              <a:buFont typeface="Arial"/>
              <a:buNone/>
              <a:defRPr b="0" i="0" sz="800" u="none" cap="none" strike="noStrike">
                <a:solidFill>
                  <a:srgbClr val="7F7F7F"/>
                </a:solidFill>
                <a:latin typeface="Arial"/>
                <a:ea typeface="Arial"/>
                <a:cs typeface="Arial"/>
                <a:sym typeface="Arial"/>
              </a:defRPr>
            </a:lvl1pPr>
            <a:lvl2pPr indent="-228600" lvl="1" marL="9144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2pPr>
            <a:lvl3pPr indent="-228600" lvl="2" marL="13716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3pPr>
            <a:lvl4pPr indent="-228600" lvl="3" marL="18288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4pPr>
            <a:lvl5pPr indent="-228600" lvl="4" marL="22860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7" name="Google Shape;157;p35"/>
          <p:cNvSpPr/>
          <p:nvPr>
            <p:ph idx="20" type="pic"/>
          </p:nvPr>
        </p:nvSpPr>
        <p:spPr>
          <a:xfrm>
            <a:off x="4779336" y="5764696"/>
            <a:ext cx="1273425" cy="472592"/>
          </a:xfrm>
          <a:prstGeom prst="rect">
            <a:avLst/>
          </a:prstGeom>
          <a:noFill/>
          <a:ln>
            <a:noFill/>
          </a:ln>
        </p:spPr>
      </p:sp>
      <p:sp>
        <p:nvSpPr>
          <p:cNvPr id="158" name="Google Shape;158;p35"/>
          <p:cNvSpPr/>
          <p:nvPr>
            <p:ph idx="21" type="pic"/>
          </p:nvPr>
        </p:nvSpPr>
        <p:spPr>
          <a:xfrm>
            <a:off x="6140227" y="1789113"/>
            <a:ext cx="1273425" cy="671589"/>
          </a:xfrm>
          <a:prstGeom prst="rect">
            <a:avLst/>
          </a:prstGeom>
          <a:noFill/>
          <a:ln>
            <a:noFill/>
          </a:ln>
        </p:spPr>
      </p:sp>
      <p:sp>
        <p:nvSpPr>
          <p:cNvPr id="159" name="Google Shape;159;p35"/>
          <p:cNvSpPr txBox="1"/>
          <p:nvPr>
            <p:ph idx="22" type="body"/>
          </p:nvPr>
        </p:nvSpPr>
        <p:spPr>
          <a:xfrm>
            <a:off x="6139238" y="2475570"/>
            <a:ext cx="1274414" cy="1880840"/>
          </a:xfrm>
          <a:prstGeom prst="rect">
            <a:avLst/>
          </a:prstGeom>
          <a:noFill/>
          <a:ln>
            <a:noFill/>
          </a:ln>
        </p:spPr>
        <p:txBody>
          <a:bodyPr anchorCtr="0" anchor="t" bIns="45700" lIns="91425" spcFirstLastPara="1" rIns="91425" wrap="square" tIns="45700">
            <a:noAutofit/>
          </a:bodyPr>
          <a:lstStyle>
            <a:lvl1pPr indent="-289560" lvl="0" marL="457200" marR="0" rtl="0" algn="l">
              <a:lnSpc>
                <a:spcPct val="90000"/>
              </a:lnSpc>
              <a:spcBef>
                <a:spcPts val="600"/>
              </a:spcBef>
              <a:spcAft>
                <a:spcPts val="0"/>
              </a:spcAft>
              <a:buClr>
                <a:schemeClr val="accent2"/>
              </a:buClr>
              <a:buSzPts val="960"/>
              <a:buFont typeface="Arial"/>
              <a:buChar char="•"/>
              <a:defRPr b="0" i="0" sz="800" u="none" cap="none" strike="noStrike">
                <a:solidFill>
                  <a:srgbClr val="7F7F7F"/>
                </a:solidFill>
                <a:latin typeface="Arial"/>
                <a:ea typeface="Arial"/>
                <a:cs typeface="Arial"/>
                <a:sym typeface="Arial"/>
              </a:defRPr>
            </a:lvl1pPr>
            <a:lvl2pPr indent="-328612" lvl="1" marL="914400" marR="0" rtl="0" algn="l">
              <a:lnSpc>
                <a:spcPct val="90000"/>
              </a:lnSpc>
              <a:spcBef>
                <a:spcPts val="600"/>
              </a:spcBef>
              <a:spcAft>
                <a:spcPts val="0"/>
              </a:spcAft>
              <a:buClr>
                <a:schemeClr val="accent2"/>
              </a:buClr>
              <a:buSzPts val="1575"/>
              <a:buFont typeface="Arial"/>
              <a:buChar char="•"/>
              <a:defRPr b="0" i="0" sz="1050" u="none" cap="none" strike="noStrike">
                <a:solidFill>
                  <a:srgbClr val="7F7F7F"/>
                </a:solidFill>
                <a:latin typeface="Calibri"/>
                <a:ea typeface="Calibri"/>
                <a:cs typeface="Calibri"/>
                <a:sym typeface="Calibri"/>
              </a:defRPr>
            </a:lvl2pPr>
            <a:lvl3pPr indent="-298450" lvl="2" marL="1371600" marR="0" rtl="0" algn="l">
              <a:lnSpc>
                <a:spcPct val="90000"/>
              </a:lnSpc>
              <a:spcBef>
                <a:spcPts val="600"/>
              </a:spcBef>
              <a:spcAft>
                <a:spcPts val="0"/>
              </a:spcAft>
              <a:buClr>
                <a:schemeClr val="accent6"/>
              </a:buClr>
              <a:buSzPts val="1100"/>
              <a:buFont typeface="Arial"/>
              <a:buChar char="•"/>
              <a:defRPr b="0" i="0" sz="1000" u="none" cap="none" strike="noStrike">
                <a:solidFill>
                  <a:srgbClr val="7F7F7F"/>
                </a:solidFill>
                <a:latin typeface="Calibri"/>
                <a:ea typeface="Calibri"/>
                <a:cs typeface="Calibri"/>
                <a:sym typeface="Calibri"/>
              </a:defRPr>
            </a:lvl3pPr>
            <a:lvl4pPr indent="-285750" lvl="3" marL="1828800" marR="0" rtl="0" algn="l">
              <a:lnSpc>
                <a:spcPct val="90000"/>
              </a:lnSpc>
              <a:spcBef>
                <a:spcPts val="600"/>
              </a:spcBef>
              <a:spcAft>
                <a:spcPts val="0"/>
              </a:spcAft>
              <a:buClr>
                <a:schemeClr val="accent3"/>
              </a:buClr>
              <a:buSzPts val="900"/>
              <a:buFont typeface="Arial"/>
              <a:buChar char="•"/>
              <a:defRPr b="0" i="0" sz="900" u="none" cap="none" strike="noStrike">
                <a:solidFill>
                  <a:srgbClr val="7F7F7F"/>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 name="Google Shape;160;p35"/>
          <p:cNvSpPr txBox="1"/>
          <p:nvPr>
            <p:ph idx="23" type="body"/>
          </p:nvPr>
        </p:nvSpPr>
        <p:spPr>
          <a:xfrm>
            <a:off x="6138889" y="4417548"/>
            <a:ext cx="1274763" cy="609398"/>
          </a:xfrm>
          <a:prstGeom prst="rect">
            <a:avLst/>
          </a:prstGeom>
          <a:solidFill>
            <a:srgbClr val="DAD7CB"/>
          </a:solid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800"/>
              <a:buFont typeface="Arial"/>
              <a:buNone/>
              <a:defRPr b="0" i="0" sz="800" u="none" cap="none" strike="noStrike">
                <a:solidFill>
                  <a:srgbClr val="7F7F7F"/>
                </a:solidFill>
                <a:latin typeface="Arial"/>
                <a:ea typeface="Arial"/>
                <a:cs typeface="Arial"/>
                <a:sym typeface="Arial"/>
              </a:defRPr>
            </a:lvl1pPr>
            <a:lvl2pPr indent="-228600" lvl="1" marL="9144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2pPr>
            <a:lvl3pPr indent="-228600" lvl="2" marL="13716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3pPr>
            <a:lvl4pPr indent="-228600" lvl="3" marL="18288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4pPr>
            <a:lvl5pPr indent="-228600" lvl="4" marL="22860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 name="Google Shape;161;p35"/>
          <p:cNvSpPr/>
          <p:nvPr>
            <p:ph idx="24" type="pic"/>
          </p:nvPr>
        </p:nvSpPr>
        <p:spPr>
          <a:xfrm>
            <a:off x="6140227" y="5764696"/>
            <a:ext cx="1273425" cy="472592"/>
          </a:xfrm>
          <a:prstGeom prst="rect">
            <a:avLst/>
          </a:prstGeom>
          <a:noFill/>
          <a:ln>
            <a:noFill/>
          </a:ln>
        </p:spPr>
      </p:sp>
      <p:sp>
        <p:nvSpPr>
          <p:cNvPr id="162" name="Google Shape;162;p35"/>
          <p:cNvSpPr/>
          <p:nvPr>
            <p:ph idx="25" type="pic"/>
          </p:nvPr>
        </p:nvSpPr>
        <p:spPr>
          <a:xfrm>
            <a:off x="7501118" y="1789113"/>
            <a:ext cx="1273425" cy="671589"/>
          </a:xfrm>
          <a:prstGeom prst="rect">
            <a:avLst/>
          </a:prstGeom>
          <a:noFill/>
          <a:ln>
            <a:noFill/>
          </a:ln>
        </p:spPr>
      </p:sp>
      <p:sp>
        <p:nvSpPr>
          <p:cNvPr id="163" name="Google Shape;163;p35"/>
          <p:cNvSpPr txBox="1"/>
          <p:nvPr>
            <p:ph idx="26" type="body"/>
          </p:nvPr>
        </p:nvSpPr>
        <p:spPr>
          <a:xfrm>
            <a:off x="7500129" y="2475570"/>
            <a:ext cx="1274414" cy="1880840"/>
          </a:xfrm>
          <a:prstGeom prst="rect">
            <a:avLst/>
          </a:prstGeom>
          <a:noFill/>
          <a:ln>
            <a:noFill/>
          </a:ln>
        </p:spPr>
        <p:txBody>
          <a:bodyPr anchorCtr="0" anchor="t" bIns="45700" lIns="91425" spcFirstLastPara="1" rIns="91425" wrap="square" tIns="45700">
            <a:noAutofit/>
          </a:bodyPr>
          <a:lstStyle>
            <a:lvl1pPr indent="-289560" lvl="0" marL="457200" marR="0" rtl="0" algn="l">
              <a:lnSpc>
                <a:spcPct val="90000"/>
              </a:lnSpc>
              <a:spcBef>
                <a:spcPts val="600"/>
              </a:spcBef>
              <a:spcAft>
                <a:spcPts val="0"/>
              </a:spcAft>
              <a:buClr>
                <a:schemeClr val="accent2"/>
              </a:buClr>
              <a:buSzPts val="960"/>
              <a:buFont typeface="Arial"/>
              <a:buChar char="•"/>
              <a:defRPr b="0" i="0" sz="800" u="none" cap="none" strike="noStrike">
                <a:solidFill>
                  <a:srgbClr val="7F7F7F"/>
                </a:solidFill>
                <a:latin typeface="Arial"/>
                <a:ea typeface="Arial"/>
                <a:cs typeface="Arial"/>
                <a:sym typeface="Arial"/>
              </a:defRPr>
            </a:lvl1pPr>
            <a:lvl2pPr indent="-328612" lvl="1" marL="914400" marR="0" rtl="0" algn="l">
              <a:lnSpc>
                <a:spcPct val="90000"/>
              </a:lnSpc>
              <a:spcBef>
                <a:spcPts val="600"/>
              </a:spcBef>
              <a:spcAft>
                <a:spcPts val="0"/>
              </a:spcAft>
              <a:buClr>
                <a:schemeClr val="accent2"/>
              </a:buClr>
              <a:buSzPts val="1575"/>
              <a:buFont typeface="Arial"/>
              <a:buChar char="•"/>
              <a:defRPr b="0" i="0" sz="1050" u="none" cap="none" strike="noStrike">
                <a:solidFill>
                  <a:srgbClr val="7F7F7F"/>
                </a:solidFill>
                <a:latin typeface="Calibri"/>
                <a:ea typeface="Calibri"/>
                <a:cs typeface="Calibri"/>
                <a:sym typeface="Calibri"/>
              </a:defRPr>
            </a:lvl2pPr>
            <a:lvl3pPr indent="-298450" lvl="2" marL="1371600" marR="0" rtl="0" algn="l">
              <a:lnSpc>
                <a:spcPct val="90000"/>
              </a:lnSpc>
              <a:spcBef>
                <a:spcPts val="600"/>
              </a:spcBef>
              <a:spcAft>
                <a:spcPts val="0"/>
              </a:spcAft>
              <a:buClr>
                <a:schemeClr val="accent6"/>
              </a:buClr>
              <a:buSzPts val="1100"/>
              <a:buFont typeface="Arial"/>
              <a:buChar char="•"/>
              <a:defRPr b="0" i="0" sz="1000" u="none" cap="none" strike="noStrike">
                <a:solidFill>
                  <a:srgbClr val="7F7F7F"/>
                </a:solidFill>
                <a:latin typeface="Calibri"/>
                <a:ea typeface="Calibri"/>
                <a:cs typeface="Calibri"/>
                <a:sym typeface="Calibri"/>
              </a:defRPr>
            </a:lvl3pPr>
            <a:lvl4pPr indent="-285750" lvl="3" marL="1828800" marR="0" rtl="0" algn="l">
              <a:lnSpc>
                <a:spcPct val="90000"/>
              </a:lnSpc>
              <a:spcBef>
                <a:spcPts val="600"/>
              </a:spcBef>
              <a:spcAft>
                <a:spcPts val="0"/>
              </a:spcAft>
              <a:buClr>
                <a:schemeClr val="accent3"/>
              </a:buClr>
              <a:buSzPts val="900"/>
              <a:buFont typeface="Arial"/>
              <a:buChar char="•"/>
              <a:defRPr b="0" i="0" sz="900" u="none" cap="none" strike="noStrike">
                <a:solidFill>
                  <a:srgbClr val="7F7F7F"/>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4" name="Google Shape;164;p35"/>
          <p:cNvSpPr txBox="1"/>
          <p:nvPr>
            <p:ph idx="27" type="body"/>
          </p:nvPr>
        </p:nvSpPr>
        <p:spPr>
          <a:xfrm>
            <a:off x="7499780" y="4417548"/>
            <a:ext cx="1274763" cy="609398"/>
          </a:xfrm>
          <a:prstGeom prst="rect">
            <a:avLst/>
          </a:prstGeom>
          <a:solidFill>
            <a:srgbClr val="DAD7CB"/>
          </a:solid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800"/>
              <a:buFont typeface="Arial"/>
              <a:buNone/>
              <a:defRPr b="0" i="0" sz="800" u="none" cap="none" strike="noStrike">
                <a:solidFill>
                  <a:srgbClr val="7F7F7F"/>
                </a:solidFill>
                <a:latin typeface="Arial"/>
                <a:ea typeface="Arial"/>
                <a:cs typeface="Arial"/>
                <a:sym typeface="Arial"/>
              </a:defRPr>
            </a:lvl1pPr>
            <a:lvl2pPr indent="-228600" lvl="1" marL="9144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2pPr>
            <a:lvl3pPr indent="-228600" lvl="2" marL="13716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3pPr>
            <a:lvl4pPr indent="-228600" lvl="3" marL="18288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4pPr>
            <a:lvl5pPr indent="-228600" lvl="4" marL="22860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5" name="Google Shape;165;p35"/>
          <p:cNvSpPr/>
          <p:nvPr>
            <p:ph idx="28" type="pic"/>
          </p:nvPr>
        </p:nvSpPr>
        <p:spPr>
          <a:xfrm>
            <a:off x="7501118" y="5764696"/>
            <a:ext cx="1273425" cy="472592"/>
          </a:xfrm>
          <a:prstGeom prst="rect">
            <a:avLst/>
          </a:prstGeom>
          <a:noFill/>
          <a:ln>
            <a:noFill/>
          </a:ln>
        </p:spPr>
      </p:sp>
      <p:sp>
        <p:nvSpPr>
          <p:cNvPr id="166" name="Google Shape;166;p35"/>
          <p:cNvSpPr/>
          <p:nvPr>
            <p:ph idx="29" type="pic"/>
          </p:nvPr>
        </p:nvSpPr>
        <p:spPr>
          <a:xfrm>
            <a:off x="8862009" y="1789113"/>
            <a:ext cx="1273425" cy="671589"/>
          </a:xfrm>
          <a:prstGeom prst="rect">
            <a:avLst/>
          </a:prstGeom>
          <a:noFill/>
          <a:ln>
            <a:noFill/>
          </a:ln>
        </p:spPr>
      </p:sp>
      <p:sp>
        <p:nvSpPr>
          <p:cNvPr id="167" name="Google Shape;167;p35"/>
          <p:cNvSpPr txBox="1"/>
          <p:nvPr>
            <p:ph idx="30" type="body"/>
          </p:nvPr>
        </p:nvSpPr>
        <p:spPr>
          <a:xfrm>
            <a:off x="8861020" y="2475570"/>
            <a:ext cx="1274414" cy="1880840"/>
          </a:xfrm>
          <a:prstGeom prst="rect">
            <a:avLst/>
          </a:prstGeom>
          <a:noFill/>
          <a:ln>
            <a:noFill/>
          </a:ln>
        </p:spPr>
        <p:txBody>
          <a:bodyPr anchorCtr="0" anchor="t" bIns="45700" lIns="91425" spcFirstLastPara="1" rIns="91425" wrap="square" tIns="45700">
            <a:noAutofit/>
          </a:bodyPr>
          <a:lstStyle>
            <a:lvl1pPr indent="-289560" lvl="0" marL="457200" marR="0" rtl="0" algn="l">
              <a:lnSpc>
                <a:spcPct val="90000"/>
              </a:lnSpc>
              <a:spcBef>
                <a:spcPts val="600"/>
              </a:spcBef>
              <a:spcAft>
                <a:spcPts val="0"/>
              </a:spcAft>
              <a:buClr>
                <a:schemeClr val="accent2"/>
              </a:buClr>
              <a:buSzPts val="960"/>
              <a:buFont typeface="Arial"/>
              <a:buChar char="•"/>
              <a:defRPr b="0" i="0" sz="800" u="none" cap="none" strike="noStrike">
                <a:solidFill>
                  <a:srgbClr val="7F7F7F"/>
                </a:solidFill>
                <a:latin typeface="Arial"/>
                <a:ea typeface="Arial"/>
                <a:cs typeface="Arial"/>
                <a:sym typeface="Arial"/>
              </a:defRPr>
            </a:lvl1pPr>
            <a:lvl2pPr indent="-328612" lvl="1" marL="914400" marR="0" rtl="0" algn="l">
              <a:lnSpc>
                <a:spcPct val="90000"/>
              </a:lnSpc>
              <a:spcBef>
                <a:spcPts val="600"/>
              </a:spcBef>
              <a:spcAft>
                <a:spcPts val="0"/>
              </a:spcAft>
              <a:buClr>
                <a:schemeClr val="accent2"/>
              </a:buClr>
              <a:buSzPts val="1575"/>
              <a:buFont typeface="Arial"/>
              <a:buChar char="•"/>
              <a:defRPr b="0" i="0" sz="1050" u="none" cap="none" strike="noStrike">
                <a:solidFill>
                  <a:srgbClr val="7F7F7F"/>
                </a:solidFill>
                <a:latin typeface="Calibri"/>
                <a:ea typeface="Calibri"/>
                <a:cs typeface="Calibri"/>
                <a:sym typeface="Calibri"/>
              </a:defRPr>
            </a:lvl2pPr>
            <a:lvl3pPr indent="-298450" lvl="2" marL="1371600" marR="0" rtl="0" algn="l">
              <a:lnSpc>
                <a:spcPct val="90000"/>
              </a:lnSpc>
              <a:spcBef>
                <a:spcPts val="600"/>
              </a:spcBef>
              <a:spcAft>
                <a:spcPts val="0"/>
              </a:spcAft>
              <a:buClr>
                <a:schemeClr val="accent6"/>
              </a:buClr>
              <a:buSzPts val="1100"/>
              <a:buFont typeface="Arial"/>
              <a:buChar char="•"/>
              <a:defRPr b="0" i="0" sz="1000" u="none" cap="none" strike="noStrike">
                <a:solidFill>
                  <a:srgbClr val="7F7F7F"/>
                </a:solidFill>
                <a:latin typeface="Calibri"/>
                <a:ea typeface="Calibri"/>
                <a:cs typeface="Calibri"/>
                <a:sym typeface="Calibri"/>
              </a:defRPr>
            </a:lvl3pPr>
            <a:lvl4pPr indent="-285750" lvl="3" marL="1828800" marR="0" rtl="0" algn="l">
              <a:lnSpc>
                <a:spcPct val="90000"/>
              </a:lnSpc>
              <a:spcBef>
                <a:spcPts val="600"/>
              </a:spcBef>
              <a:spcAft>
                <a:spcPts val="0"/>
              </a:spcAft>
              <a:buClr>
                <a:schemeClr val="accent3"/>
              </a:buClr>
              <a:buSzPts val="900"/>
              <a:buFont typeface="Arial"/>
              <a:buChar char="•"/>
              <a:defRPr b="0" i="0" sz="900" u="none" cap="none" strike="noStrike">
                <a:solidFill>
                  <a:srgbClr val="7F7F7F"/>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8" name="Google Shape;168;p35"/>
          <p:cNvSpPr txBox="1"/>
          <p:nvPr>
            <p:ph idx="31" type="body"/>
          </p:nvPr>
        </p:nvSpPr>
        <p:spPr>
          <a:xfrm>
            <a:off x="8860671" y="4417548"/>
            <a:ext cx="1274763" cy="609398"/>
          </a:xfrm>
          <a:prstGeom prst="rect">
            <a:avLst/>
          </a:prstGeom>
          <a:solidFill>
            <a:srgbClr val="DAD7CB"/>
          </a:solid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800"/>
              <a:buFont typeface="Arial"/>
              <a:buNone/>
              <a:defRPr b="0" i="0" sz="800" u="none" cap="none" strike="noStrike">
                <a:solidFill>
                  <a:srgbClr val="7F7F7F"/>
                </a:solidFill>
                <a:latin typeface="Arial"/>
                <a:ea typeface="Arial"/>
                <a:cs typeface="Arial"/>
                <a:sym typeface="Arial"/>
              </a:defRPr>
            </a:lvl1pPr>
            <a:lvl2pPr indent="-228600" lvl="1" marL="9144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2pPr>
            <a:lvl3pPr indent="-228600" lvl="2" marL="13716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3pPr>
            <a:lvl4pPr indent="-228600" lvl="3" marL="18288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4pPr>
            <a:lvl5pPr indent="-228600" lvl="4" marL="22860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9" name="Google Shape;169;p35"/>
          <p:cNvSpPr/>
          <p:nvPr>
            <p:ph idx="32" type="pic"/>
          </p:nvPr>
        </p:nvSpPr>
        <p:spPr>
          <a:xfrm>
            <a:off x="8862009" y="5764696"/>
            <a:ext cx="1273425" cy="472592"/>
          </a:xfrm>
          <a:prstGeom prst="rect">
            <a:avLst/>
          </a:prstGeom>
          <a:noFill/>
          <a:ln>
            <a:noFill/>
          </a:ln>
        </p:spPr>
      </p:sp>
      <p:sp>
        <p:nvSpPr>
          <p:cNvPr id="170" name="Google Shape;170;p35"/>
          <p:cNvSpPr/>
          <p:nvPr>
            <p:ph idx="33" type="pic"/>
          </p:nvPr>
        </p:nvSpPr>
        <p:spPr>
          <a:xfrm>
            <a:off x="10222902" y="1789113"/>
            <a:ext cx="1273425" cy="671589"/>
          </a:xfrm>
          <a:prstGeom prst="rect">
            <a:avLst/>
          </a:prstGeom>
          <a:noFill/>
          <a:ln>
            <a:noFill/>
          </a:ln>
        </p:spPr>
      </p:sp>
      <p:sp>
        <p:nvSpPr>
          <p:cNvPr id="171" name="Google Shape;171;p35"/>
          <p:cNvSpPr txBox="1"/>
          <p:nvPr>
            <p:ph idx="34" type="body"/>
          </p:nvPr>
        </p:nvSpPr>
        <p:spPr>
          <a:xfrm>
            <a:off x="10221913" y="2475570"/>
            <a:ext cx="1274414" cy="1880840"/>
          </a:xfrm>
          <a:prstGeom prst="rect">
            <a:avLst/>
          </a:prstGeom>
          <a:noFill/>
          <a:ln>
            <a:noFill/>
          </a:ln>
        </p:spPr>
        <p:txBody>
          <a:bodyPr anchorCtr="0" anchor="t" bIns="45700" lIns="91425" spcFirstLastPara="1" rIns="91425" wrap="square" tIns="45700">
            <a:noAutofit/>
          </a:bodyPr>
          <a:lstStyle>
            <a:lvl1pPr indent="-289560" lvl="0" marL="457200" marR="0" rtl="0" algn="l">
              <a:lnSpc>
                <a:spcPct val="90000"/>
              </a:lnSpc>
              <a:spcBef>
                <a:spcPts val="600"/>
              </a:spcBef>
              <a:spcAft>
                <a:spcPts val="0"/>
              </a:spcAft>
              <a:buClr>
                <a:schemeClr val="accent2"/>
              </a:buClr>
              <a:buSzPts val="960"/>
              <a:buFont typeface="Arial"/>
              <a:buChar char="•"/>
              <a:defRPr b="0" i="0" sz="800" u="none" cap="none" strike="noStrike">
                <a:solidFill>
                  <a:srgbClr val="7F7F7F"/>
                </a:solidFill>
                <a:latin typeface="Arial"/>
                <a:ea typeface="Arial"/>
                <a:cs typeface="Arial"/>
                <a:sym typeface="Arial"/>
              </a:defRPr>
            </a:lvl1pPr>
            <a:lvl2pPr indent="-328612" lvl="1" marL="914400" marR="0" rtl="0" algn="l">
              <a:lnSpc>
                <a:spcPct val="90000"/>
              </a:lnSpc>
              <a:spcBef>
                <a:spcPts val="600"/>
              </a:spcBef>
              <a:spcAft>
                <a:spcPts val="0"/>
              </a:spcAft>
              <a:buClr>
                <a:schemeClr val="accent2"/>
              </a:buClr>
              <a:buSzPts val="1575"/>
              <a:buFont typeface="Arial"/>
              <a:buChar char="•"/>
              <a:defRPr b="0" i="0" sz="1050" u="none" cap="none" strike="noStrike">
                <a:solidFill>
                  <a:srgbClr val="7F7F7F"/>
                </a:solidFill>
                <a:latin typeface="Calibri"/>
                <a:ea typeface="Calibri"/>
                <a:cs typeface="Calibri"/>
                <a:sym typeface="Calibri"/>
              </a:defRPr>
            </a:lvl2pPr>
            <a:lvl3pPr indent="-298450" lvl="2" marL="1371600" marR="0" rtl="0" algn="l">
              <a:lnSpc>
                <a:spcPct val="90000"/>
              </a:lnSpc>
              <a:spcBef>
                <a:spcPts val="600"/>
              </a:spcBef>
              <a:spcAft>
                <a:spcPts val="0"/>
              </a:spcAft>
              <a:buClr>
                <a:schemeClr val="accent6"/>
              </a:buClr>
              <a:buSzPts val="1100"/>
              <a:buFont typeface="Arial"/>
              <a:buChar char="•"/>
              <a:defRPr b="0" i="0" sz="1000" u="none" cap="none" strike="noStrike">
                <a:solidFill>
                  <a:srgbClr val="7F7F7F"/>
                </a:solidFill>
                <a:latin typeface="Calibri"/>
                <a:ea typeface="Calibri"/>
                <a:cs typeface="Calibri"/>
                <a:sym typeface="Calibri"/>
              </a:defRPr>
            </a:lvl3pPr>
            <a:lvl4pPr indent="-285750" lvl="3" marL="1828800" marR="0" rtl="0" algn="l">
              <a:lnSpc>
                <a:spcPct val="90000"/>
              </a:lnSpc>
              <a:spcBef>
                <a:spcPts val="600"/>
              </a:spcBef>
              <a:spcAft>
                <a:spcPts val="0"/>
              </a:spcAft>
              <a:buClr>
                <a:schemeClr val="accent3"/>
              </a:buClr>
              <a:buSzPts val="900"/>
              <a:buFont typeface="Arial"/>
              <a:buChar char="•"/>
              <a:defRPr b="0" i="0" sz="900" u="none" cap="none" strike="noStrike">
                <a:solidFill>
                  <a:srgbClr val="7F7F7F"/>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2" name="Google Shape;172;p35"/>
          <p:cNvSpPr txBox="1"/>
          <p:nvPr>
            <p:ph idx="35" type="body"/>
          </p:nvPr>
        </p:nvSpPr>
        <p:spPr>
          <a:xfrm>
            <a:off x="10221564" y="4417548"/>
            <a:ext cx="1274763" cy="609398"/>
          </a:xfrm>
          <a:prstGeom prst="rect">
            <a:avLst/>
          </a:prstGeom>
          <a:solidFill>
            <a:srgbClr val="DAD7CB"/>
          </a:solid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800"/>
              <a:buFont typeface="Arial"/>
              <a:buNone/>
              <a:defRPr b="0" i="0" sz="800" u="none" cap="none" strike="noStrike">
                <a:solidFill>
                  <a:srgbClr val="7F7F7F"/>
                </a:solidFill>
                <a:latin typeface="Arial"/>
                <a:ea typeface="Arial"/>
                <a:cs typeface="Arial"/>
                <a:sym typeface="Arial"/>
              </a:defRPr>
            </a:lvl1pPr>
            <a:lvl2pPr indent="-228600" lvl="1" marL="9144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2pPr>
            <a:lvl3pPr indent="-228600" lvl="2" marL="13716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3pPr>
            <a:lvl4pPr indent="-228600" lvl="3" marL="18288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4pPr>
            <a:lvl5pPr indent="-228600" lvl="4" marL="22860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3" name="Google Shape;173;p35"/>
          <p:cNvSpPr/>
          <p:nvPr>
            <p:ph idx="36" type="pic"/>
          </p:nvPr>
        </p:nvSpPr>
        <p:spPr>
          <a:xfrm>
            <a:off x="10222902" y="5764696"/>
            <a:ext cx="1273425" cy="472592"/>
          </a:xfrm>
          <a:prstGeom prst="rect">
            <a:avLst/>
          </a:prstGeom>
          <a:noFill/>
          <a:ln>
            <a:noFill/>
          </a:ln>
        </p:spPr>
      </p:sp>
      <p:grpSp>
        <p:nvGrpSpPr>
          <p:cNvPr id="174" name="Google Shape;174;p35"/>
          <p:cNvGrpSpPr/>
          <p:nvPr/>
        </p:nvGrpSpPr>
        <p:grpSpPr>
          <a:xfrm>
            <a:off x="2010325" y="1881188"/>
            <a:ext cx="8176381" cy="4356100"/>
            <a:chOff x="2010325" y="1553792"/>
            <a:chExt cx="8176381" cy="4853882"/>
          </a:xfrm>
        </p:grpSpPr>
        <p:cxnSp>
          <p:nvCxnSpPr>
            <p:cNvPr id="175" name="Google Shape;175;p35"/>
            <p:cNvCxnSpPr/>
            <p:nvPr/>
          </p:nvCxnSpPr>
          <p:spPr>
            <a:xfrm>
              <a:off x="2010325" y="1553792"/>
              <a:ext cx="0" cy="4853882"/>
            </a:xfrm>
            <a:prstGeom prst="straightConnector1">
              <a:avLst/>
            </a:prstGeom>
            <a:noFill/>
            <a:ln cap="flat" cmpd="sng" w="9525">
              <a:solidFill>
                <a:srgbClr val="E95E15"/>
              </a:solidFill>
              <a:prstDash val="solid"/>
              <a:miter lim="800000"/>
              <a:headEnd len="sm" w="sm" type="none"/>
              <a:tailEnd len="sm" w="sm" type="none"/>
            </a:ln>
          </p:spPr>
        </p:cxnSp>
        <p:cxnSp>
          <p:nvCxnSpPr>
            <p:cNvPr id="176" name="Google Shape;176;p35"/>
            <p:cNvCxnSpPr/>
            <p:nvPr/>
          </p:nvCxnSpPr>
          <p:spPr>
            <a:xfrm>
              <a:off x="3373446" y="1553792"/>
              <a:ext cx="0" cy="4853882"/>
            </a:xfrm>
            <a:prstGeom prst="straightConnector1">
              <a:avLst/>
            </a:prstGeom>
            <a:noFill/>
            <a:ln cap="flat" cmpd="sng" w="9525">
              <a:solidFill>
                <a:srgbClr val="E95E15"/>
              </a:solidFill>
              <a:prstDash val="solid"/>
              <a:miter lim="800000"/>
              <a:headEnd len="sm" w="sm" type="none"/>
              <a:tailEnd len="sm" w="sm" type="none"/>
            </a:ln>
          </p:spPr>
        </p:cxnSp>
        <p:cxnSp>
          <p:nvCxnSpPr>
            <p:cNvPr id="177" name="Google Shape;177;p35"/>
            <p:cNvCxnSpPr/>
            <p:nvPr/>
          </p:nvCxnSpPr>
          <p:spPr>
            <a:xfrm>
              <a:off x="4734723" y="1553792"/>
              <a:ext cx="0" cy="4853882"/>
            </a:xfrm>
            <a:prstGeom prst="straightConnector1">
              <a:avLst/>
            </a:prstGeom>
            <a:noFill/>
            <a:ln cap="flat" cmpd="sng" w="9525">
              <a:solidFill>
                <a:srgbClr val="E95E15"/>
              </a:solidFill>
              <a:prstDash val="solid"/>
              <a:miter lim="800000"/>
              <a:headEnd len="sm" w="sm" type="none"/>
              <a:tailEnd len="sm" w="sm" type="none"/>
            </a:ln>
          </p:spPr>
        </p:cxnSp>
        <p:cxnSp>
          <p:nvCxnSpPr>
            <p:cNvPr id="178" name="Google Shape;178;p35"/>
            <p:cNvCxnSpPr/>
            <p:nvPr/>
          </p:nvCxnSpPr>
          <p:spPr>
            <a:xfrm>
              <a:off x="6096000" y="1553792"/>
              <a:ext cx="0" cy="4853882"/>
            </a:xfrm>
            <a:prstGeom prst="straightConnector1">
              <a:avLst/>
            </a:prstGeom>
            <a:noFill/>
            <a:ln cap="flat" cmpd="sng" w="9525">
              <a:solidFill>
                <a:srgbClr val="E95E15"/>
              </a:solidFill>
              <a:prstDash val="solid"/>
              <a:miter lim="800000"/>
              <a:headEnd len="sm" w="sm" type="none"/>
              <a:tailEnd len="sm" w="sm" type="none"/>
            </a:ln>
          </p:spPr>
        </p:cxnSp>
        <p:cxnSp>
          <p:nvCxnSpPr>
            <p:cNvPr id="179" name="Google Shape;179;p35"/>
            <p:cNvCxnSpPr/>
            <p:nvPr/>
          </p:nvCxnSpPr>
          <p:spPr>
            <a:xfrm>
              <a:off x="7457277" y="1553792"/>
              <a:ext cx="0" cy="4853882"/>
            </a:xfrm>
            <a:prstGeom prst="straightConnector1">
              <a:avLst/>
            </a:prstGeom>
            <a:noFill/>
            <a:ln cap="flat" cmpd="sng" w="9525">
              <a:solidFill>
                <a:srgbClr val="E95E15"/>
              </a:solidFill>
              <a:prstDash val="solid"/>
              <a:miter lim="800000"/>
              <a:headEnd len="sm" w="sm" type="none"/>
              <a:tailEnd len="sm" w="sm" type="none"/>
            </a:ln>
          </p:spPr>
        </p:cxnSp>
        <p:cxnSp>
          <p:nvCxnSpPr>
            <p:cNvPr id="180" name="Google Shape;180;p35"/>
            <p:cNvCxnSpPr/>
            <p:nvPr/>
          </p:nvCxnSpPr>
          <p:spPr>
            <a:xfrm>
              <a:off x="8818554" y="1553792"/>
              <a:ext cx="0" cy="4853882"/>
            </a:xfrm>
            <a:prstGeom prst="straightConnector1">
              <a:avLst/>
            </a:prstGeom>
            <a:noFill/>
            <a:ln cap="flat" cmpd="sng" w="9525">
              <a:solidFill>
                <a:srgbClr val="E95E15"/>
              </a:solidFill>
              <a:prstDash val="solid"/>
              <a:miter lim="800000"/>
              <a:headEnd len="sm" w="sm" type="none"/>
              <a:tailEnd len="sm" w="sm" type="none"/>
            </a:ln>
          </p:spPr>
        </p:cxnSp>
        <p:cxnSp>
          <p:nvCxnSpPr>
            <p:cNvPr id="181" name="Google Shape;181;p35"/>
            <p:cNvCxnSpPr/>
            <p:nvPr/>
          </p:nvCxnSpPr>
          <p:spPr>
            <a:xfrm>
              <a:off x="10186706" y="1553792"/>
              <a:ext cx="0" cy="4853882"/>
            </a:xfrm>
            <a:prstGeom prst="straightConnector1">
              <a:avLst/>
            </a:prstGeom>
            <a:noFill/>
            <a:ln cap="flat" cmpd="sng" w="9525">
              <a:solidFill>
                <a:srgbClr val="E95E15"/>
              </a:solidFill>
              <a:prstDash val="solid"/>
              <a:miter lim="800000"/>
              <a:headEnd len="sm" w="sm" type="none"/>
              <a:tailEnd len="sm" w="sm"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olo texto">
  <p:cSld name="Slide solo texto">
    <p:spTree>
      <p:nvGrpSpPr>
        <p:cNvPr id="182" name="Shape 182"/>
        <p:cNvGrpSpPr/>
        <p:nvPr/>
      </p:nvGrpSpPr>
      <p:grpSpPr>
        <a:xfrm>
          <a:off x="0" y="0"/>
          <a:ext cx="0" cy="0"/>
          <a:chOff x="0" y="0"/>
          <a:chExt cx="0" cy="0"/>
        </a:xfrm>
      </p:grpSpPr>
      <p:sp>
        <p:nvSpPr>
          <p:cNvPr id="183" name="Google Shape;183;p36"/>
          <p:cNvSpPr txBox="1"/>
          <p:nvPr>
            <p:ph type="title"/>
          </p:nvPr>
        </p:nvSpPr>
        <p:spPr>
          <a:xfrm>
            <a:off x="695325" y="296863"/>
            <a:ext cx="10864071" cy="6477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rgbClr val="E95E15"/>
              </a:buClr>
              <a:buSzPts val="3200"/>
              <a:buFont typeface="Titillium Web"/>
              <a:buNone/>
              <a:defRPr b="1" i="0" sz="3200" u="none" cap="none" strike="noStrike">
                <a:solidFill>
                  <a:srgbClr val="E95E15"/>
                </a:solidFill>
                <a:latin typeface="Titillium Web"/>
                <a:ea typeface="Titillium Web"/>
                <a:cs typeface="Titillium Web"/>
                <a:sym typeface="Titillium Web"/>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4" name="Google Shape;184;p36"/>
          <p:cNvSpPr txBox="1"/>
          <p:nvPr>
            <p:ph idx="1" type="body"/>
          </p:nvPr>
        </p:nvSpPr>
        <p:spPr>
          <a:xfrm>
            <a:off x="695324" y="944563"/>
            <a:ext cx="9901239" cy="431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202392"/>
              </a:buClr>
              <a:buSzPts val="2400"/>
              <a:buFont typeface="Arial"/>
              <a:buNone/>
              <a:defRPr b="1" i="0" sz="2400" u="none" cap="none" strike="noStrike">
                <a:solidFill>
                  <a:srgbClr val="202392"/>
                </a:solidFill>
                <a:latin typeface="Titillium Web"/>
                <a:ea typeface="Titillium Web"/>
                <a:cs typeface="Titillium Web"/>
                <a:sym typeface="Titillium Web"/>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5" name="Google Shape;185;p36"/>
          <p:cNvSpPr txBox="1"/>
          <p:nvPr>
            <p:ph idx="2" type="body"/>
          </p:nvPr>
        </p:nvSpPr>
        <p:spPr>
          <a:xfrm>
            <a:off x="695324" y="1808163"/>
            <a:ext cx="10887075" cy="44291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600"/>
              </a:spcBef>
              <a:spcAft>
                <a:spcPts val="0"/>
              </a:spcAft>
              <a:buClr>
                <a:schemeClr val="accent2"/>
              </a:buClr>
              <a:buSzPts val="1920"/>
              <a:buFont typeface="Arial"/>
              <a:buNone/>
              <a:defRPr b="0" i="0" sz="1600" u="none" cap="none" strike="noStrike">
                <a:solidFill>
                  <a:srgbClr val="7F7F7F"/>
                </a:solidFill>
                <a:latin typeface="Arial"/>
                <a:ea typeface="Arial"/>
                <a:cs typeface="Arial"/>
                <a:sym typeface="Arial"/>
              </a:defRPr>
            </a:lvl1pPr>
            <a:lvl2pPr indent="-361950" lvl="1" marL="914400" marR="0" rtl="0" algn="l">
              <a:lnSpc>
                <a:spcPct val="90000"/>
              </a:lnSpc>
              <a:spcBef>
                <a:spcPts val="600"/>
              </a:spcBef>
              <a:spcAft>
                <a:spcPts val="0"/>
              </a:spcAft>
              <a:buClr>
                <a:schemeClr val="accent2"/>
              </a:buClr>
              <a:buSzPts val="2100"/>
              <a:buFont typeface="Arial"/>
              <a:buChar char="/"/>
              <a:defRPr b="0" i="0" sz="1400" u="none" cap="none" strike="noStrike">
                <a:solidFill>
                  <a:srgbClr val="7F7F7F"/>
                </a:solidFill>
                <a:latin typeface="Arial"/>
                <a:ea typeface="Arial"/>
                <a:cs typeface="Arial"/>
                <a:sym typeface="Arial"/>
              </a:defRPr>
            </a:lvl2pPr>
            <a:lvl3pPr indent="-312419" lvl="2" marL="1371600" marR="0" rtl="0" algn="l">
              <a:lnSpc>
                <a:spcPct val="90000"/>
              </a:lnSpc>
              <a:spcBef>
                <a:spcPts val="600"/>
              </a:spcBef>
              <a:spcAft>
                <a:spcPts val="0"/>
              </a:spcAft>
              <a:buClr>
                <a:schemeClr val="accent6"/>
              </a:buClr>
              <a:buSzPts val="1320"/>
              <a:buFont typeface="Arial"/>
              <a:buChar char="•"/>
              <a:defRPr b="0" i="0" sz="1200" u="none" cap="none" strike="noStrike">
                <a:solidFill>
                  <a:srgbClr val="7F7F7F"/>
                </a:solidFill>
                <a:latin typeface="Arial"/>
                <a:ea typeface="Arial"/>
                <a:cs typeface="Arial"/>
                <a:sym typeface="Arial"/>
              </a:defRPr>
            </a:lvl3pPr>
            <a:lvl4pPr indent="-298450" lvl="3" marL="1828800" marR="0" rtl="0" algn="l">
              <a:lnSpc>
                <a:spcPct val="90000"/>
              </a:lnSpc>
              <a:spcBef>
                <a:spcPts val="600"/>
              </a:spcBef>
              <a:spcAft>
                <a:spcPts val="0"/>
              </a:spcAft>
              <a:buClr>
                <a:schemeClr val="accent3"/>
              </a:buClr>
              <a:buSzPts val="1100"/>
              <a:buFont typeface="Arial"/>
              <a:buChar char="•"/>
              <a:defRPr b="0" i="0" sz="1100" u="none" cap="none" strike="noStrike">
                <a:solidFill>
                  <a:srgbClr val="7F7F7F"/>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en blanco">
  <p:cSld name="Slide en blanco">
    <p:spTree>
      <p:nvGrpSpPr>
        <p:cNvPr id="186" name="Shape 186"/>
        <p:cNvGrpSpPr/>
        <p:nvPr/>
      </p:nvGrpSpPr>
      <p:grpSpPr>
        <a:xfrm>
          <a:off x="0" y="0"/>
          <a:ext cx="0" cy="0"/>
          <a:chOff x="0" y="0"/>
          <a:chExt cx="0" cy="0"/>
        </a:xfrm>
      </p:grpSpPr>
      <p:sp>
        <p:nvSpPr>
          <p:cNvPr id="187" name="Google Shape;187;p37"/>
          <p:cNvSpPr txBox="1"/>
          <p:nvPr>
            <p:ph type="title"/>
          </p:nvPr>
        </p:nvSpPr>
        <p:spPr>
          <a:xfrm>
            <a:off x="695325" y="296863"/>
            <a:ext cx="10864071" cy="6477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rgbClr val="E95E15"/>
              </a:buClr>
              <a:buSzPts val="3200"/>
              <a:buFont typeface="Titillium Web"/>
              <a:buNone/>
              <a:defRPr b="1" i="0" sz="3200" u="none" cap="none" strike="noStrike">
                <a:solidFill>
                  <a:srgbClr val="E95E15"/>
                </a:solidFill>
                <a:latin typeface="Titillium Web"/>
                <a:ea typeface="Titillium Web"/>
                <a:cs typeface="Titillium Web"/>
                <a:sym typeface="Titillium Web"/>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8" name="Google Shape;188;p37"/>
          <p:cNvSpPr txBox="1"/>
          <p:nvPr>
            <p:ph idx="1" type="body"/>
          </p:nvPr>
        </p:nvSpPr>
        <p:spPr>
          <a:xfrm>
            <a:off x="695324" y="944563"/>
            <a:ext cx="9901239" cy="431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202392"/>
              </a:buClr>
              <a:buSzPts val="2400"/>
              <a:buFont typeface="Arial"/>
              <a:buNone/>
              <a:defRPr b="1" i="0" sz="2400" u="none" cap="none" strike="noStrike">
                <a:solidFill>
                  <a:srgbClr val="202392"/>
                </a:solidFill>
                <a:latin typeface="Titillium Web"/>
                <a:ea typeface="Titillium Web"/>
                <a:cs typeface="Titillium Web"/>
                <a:sym typeface="Titillium Web"/>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exto y gráficos 1">
  <p:cSld name="Slide de texto y gráficos 1">
    <p:spTree>
      <p:nvGrpSpPr>
        <p:cNvPr id="191" name="Shape 191"/>
        <p:cNvGrpSpPr/>
        <p:nvPr/>
      </p:nvGrpSpPr>
      <p:grpSpPr>
        <a:xfrm>
          <a:off x="0" y="0"/>
          <a:ext cx="0" cy="0"/>
          <a:chOff x="0" y="0"/>
          <a:chExt cx="0" cy="0"/>
        </a:xfrm>
      </p:grpSpPr>
      <p:sp>
        <p:nvSpPr>
          <p:cNvPr id="192" name="Google Shape;192;p23"/>
          <p:cNvSpPr txBox="1"/>
          <p:nvPr>
            <p:ph idx="1" type="body"/>
          </p:nvPr>
        </p:nvSpPr>
        <p:spPr>
          <a:xfrm>
            <a:off x="695325" y="1808163"/>
            <a:ext cx="6069542" cy="44291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600"/>
              </a:spcBef>
              <a:spcAft>
                <a:spcPts val="0"/>
              </a:spcAft>
              <a:buClr>
                <a:schemeClr val="accent2"/>
              </a:buClr>
              <a:buSzPts val="1920"/>
              <a:buFont typeface="Arial"/>
              <a:buNone/>
              <a:defRPr b="0" i="0" sz="1600" u="none" cap="none" strike="noStrike">
                <a:solidFill>
                  <a:srgbClr val="7F7F7F"/>
                </a:solidFill>
                <a:latin typeface="Arial"/>
                <a:ea typeface="Arial"/>
                <a:cs typeface="Arial"/>
                <a:sym typeface="Arial"/>
              </a:defRPr>
            </a:lvl1pPr>
            <a:lvl2pPr indent="-361950" lvl="1" marL="914400" marR="0" rtl="0" algn="l">
              <a:lnSpc>
                <a:spcPct val="90000"/>
              </a:lnSpc>
              <a:spcBef>
                <a:spcPts val="600"/>
              </a:spcBef>
              <a:spcAft>
                <a:spcPts val="0"/>
              </a:spcAft>
              <a:buClr>
                <a:schemeClr val="accent2"/>
              </a:buClr>
              <a:buSzPts val="2100"/>
              <a:buFont typeface="Arial"/>
              <a:buChar char="/"/>
              <a:defRPr b="0" i="0" sz="1400" u="none" cap="none" strike="noStrike">
                <a:solidFill>
                  <a:srgbClr val="7F7F7F"/>
                </a:solidFill>
                <a:latin typeface="Arial"/>
                <a:ea typeface="Arial"/>
                <a:cs typeface="Arial"/>
                <a:sym typeface="Arial"/>
              </a:defRPr>
            </a:lvl2pPr>
            <a:lvl3pPr indent="-312419" lvl="2" marL="1371600" marR="0" rtl="0" algn="l">
              <a:lnSpc>
                <a:spcPct val="90000"/>
              </a:lnSpc>
              <a:spcBef>
                <a:spcPts val="600"/>
              </a:spcBef>
              <a:spcAft>
                <a:spcPts val="0"/>
              </a:spcAft>
              <a:buClr>
                <a:schemeClr val="accent6"/>
              </a:buClr>
              <a:buSzPts val="1320"/>
              <a:buFont typeface="Arial"/>
              <a:buChar char="•"/>
              <a:defRPr b="0" i="0" sz="1200" u="none" cap="none" strike="noStrike">
                <a:solidFill>
                  <a:srgbClr val="7F7F7F"/>
                </a:solidFill>
                <a:latin typeface="Arial"/>
                <a:ea typeface="Arial"/>
                <a:cs typeface="Arial"/>
                <a:sym typeface="Arial"/>
              </a:defRPr>
            </a:lvl3pPr>
            <a:lvl4pPr indent="-298450" lvl="3" marL="1828800" marR="0" rtl="0" algn="l">
              <a:lnSpc>
                <a:spcPct val="90000"/>
              </a:lnSpc>
              <a:spcBef>
                <a:spcPts val="600"/>
              </a:spcBef>
              <a:spcAft>
                <a:spcPts val="0"/>
              </a:spcAft>
              <a:buClr>
                <a:schemeClr val="accent3"/>
              </a:buClr>
              <a:buSzPts val="1100"/>
              <a:buFont typeface="Arial"/>
              <a:buChar char="•"/>
              <a:defRPr b="0" i="0" sz="1100" u="none" cap="none" strike="noStrike">
                <a:solidFill>
                  <a:srgbClr val="7F7F7F"/>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3" name="Google Shape;193;p23"/>
          <p:cNvSpPr txBox="1"/>
          <p:nvPr>
            <p:ph type="title"/>
          </p:nvPr>
        </p:nvSpPr>
        <p:spPr>
          <a:xfrm>
            <a:off x="695325" y="296863"/>
            <a:ext cx="10864071" cy="6477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rgbClr val="E95E15"/>
              </a:buClr>
              <a:buSzPts val="3200"/>
              <a:buFont typeface="Titillium Web"/>
              <a:buNone/>
              <a:defRPr b="1" i="0" sz="3200" u="none" cap="none" strike="noStrike">
                <a:solidFill>
                  <a:srgbClr val="E95E15"/>
                </a:solidFill>
                <a:latin typeface="Titillium Web"/>
                <a:ea typeface="Titillium Web"/>
                <a:cs typeface="Titillium Web"/>
                <a:sym typeface="Titillium Web"/>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4" name="Google Shape;194;p23"/>
          <p:cNvSpPr txBox="1"/>
          <p:nvPr>
            <p:ph idx="2" type="body"/>
          </p:nvPr>
        </p:nvSpPr>
        <p:spPr>
          <a:xfrm>
            <a:off x="695324" y="944563"/>
            <a:ext cx="9901239" cy="431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202392"/>
              </a:buClr>
              <a:buSzPts val="2400"/>
              <a:buFont typeface="Arial"/>
              <a:buNone/>
              <a:defRPr b="1" i="0" sz="2400" u="none" cap="none" strike="noStrike">
                <a:solidFill>
                  <a:srgbClr val="202392"/>
                </a:solidFill>
                <a:latin typeface="Titillium Web"/>
                <a:ea typeface="Titillium Web"/>
                <a:cs typeface="Titillium Web"/>
                <a:sym typeface="Titillium Web"/>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5" name="Google Shape;195;p23"/>
          <p:cNvSpPr/>
          <p:nvPr>
            <p:ph idx="3" type="chart"/>
          </p:nvPr>
        </p:nvSpPr>
        <p:spPr>
          <a:xfrm>
            <a:off x="7018338" y="1781175"/>
            <a:ext cx="4630737" cy="446563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en blanco">
  <p:cSld name="Slide en blanco">
    <p:spTree>
      <p:nvGrpSpPr>
        <p:cNvPr id="196" name="Shape 196"/>
        <p:cNvGrpSpPr/>
        <p:nvPr/>
      </p:nvGrpSpPr>
      <p:grpSpPr>
        <a:xfrm>
          <a:off x="0" y="0"/>
          <a:ext cx="0" cy="0"/>
          <a:chOff x="0" y="0"/>
          <a:chExt cx="0" cy="0"/>
        </a:xfrm>
      </p:grpSpPr>
      <p:sp>
        <p:nvSpPr>
          <p:cNvPr id="197" name="Google Shape;197;p24"/>
          <p:cNvSpPr txBox="1"/>
          <p:nvPr>
            <p:ph type="title"/>
          </p:nvPr>
        </p:nvSpPr>
        <p:spPr>
          <a:xfrm>
            <a:off x="695325" y="296863"/>
            <a:ext cx="10864071" cy="6477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rgbClr val="E95E15"/>
              </a:buClr>
              <a:buSzPts val="3200"/>
              <a:buFont typeface="Titillium Web"/>
              <a:buNone/>
              <a:defRPr b="1" i="0" sz="3200" u="none" cap="none" strike="noStrike">
                <a:solidFill>
                  <a:srgbClr val="E95E15"/>
                </a:solidFill>
                <a:latin typeface="Titillium Web"/>
                <a:ea typeface="Titillium Web"/>
                <a:cs typeface="Titillium Web"/>
                <a:sym typeface="Titillium Web"/>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8" name="Google Shape;198;p24"/>
          <p:cNvSpPr txBox="1"/>
          <p:nvPr>
            <p:ph idx="1" type="body"/>
          </p:nvPr>
        </p:nvSpPr>
        <p:spPr>
          <a:xfrm>
            <a:off x="695324" y="944563"/>
            <a:ext cx="9901239" cy="431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202392"/>
              </a:buClr>
              <a:buSzPts val="2400"/>
              <a:buFont typeface="Arial"/>
              <a:buNone/>
              <a:defRPr b="1" i="0" sz="2400" u="none" cap="none" strike="noStrike">
                <a:solidFill>
                  <a:srgbClr val="202392"/>
                </a:solidFill>
                <a:latin typeface="Titillium Web"/>
                <a:ea typeface="Titillium Web"/>
                <a:cs typeface="Titillium Web"/>
                <a:sym typeface="Titillium Web"/>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1">
  <p:cSld name="Cierre 1">
    <p:spTree>
      <p:nvGrpSpPr>
        <p:cNvPr id="199" name="Shape 199"/>
        <p:cNvGrpSpPr/>
        <p:nvPr/>
      </p:nvGrpSpPr>
      <p:grpSpPr>
        <a:xfrm>
          <a:off x="0" y="0"/>
          <a:ext cx="0" cy="0"/>
          <a:chOff x="0" y="0"/>
          <a:chExt cx="0" cy="0"/>
        </a:xfrm>
      </p:grpSpPr>
      <p:sp>
        <p:nvSpPr>
          <p:cNvPr id="200" name="Google Shape;200;p38"/>
          <p:cNvSpPr txBox="1"/>
          <p:nvPr/>
        </p:nvSpPr>
        <p:spPr>
          <a:xfrm>
            <a:off x="695324" y="324197"/>
            <a:ext cx="948437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95E15"/>
              </a:buClr>
              <a:buSzPts val="3200"/>
              <a:buFont typeface="Titillium Web"/>
              <a:buNone/>
            </a:pPr>
            <a:r>
              <a:rPr b="1" i="0" lang="es-ES" sz="3200" u="none" cap="none" strike="noStrike">
                <a:solidFill>
                  <a:srgbClr val="E95E15"/>
                </a:solidFill>
                <a:latin typeface="Titillium Web"/>
                <a:ea typeface="Titillium Web"/>
                <a:cs typeface="Titillium Web"/>
                <a:sym typeface="Titillium Web"/>
              </a:rPr>
              <a:t>NUESTRA CULTURA, ATRAEMOS TALENTO</a:t>
            </a:r>
            <a:endParaRPr b="0" i="0" sz="1400" u="none" cap="none" strike="noStrike">
              <a:solidFill>
                <a:srgbClr val="000000"/>
              </a:solidFill>
              <a:latin typeface="Arial"/>
              <a:ea typeface="Arial"/>
              <a:cs typeface="Arial"/>
              <a:sym typeface="Arial"/>
            </a:endParaRPr>
          </a:p>
        </p:txBody>
      </p:sp>
      <p:pic>
        <p:nvPicPr>
          <p:cNvPr id="201" name="Google Shape;201;p38"/>
          <p:cNvPicPr preferRelativeResize="0"/>
          <p:nvPr/>
        </p:nvPicPr>
        <p:blipFill rotWithShape="1">
          <a:blip r:embed="rId2">
            <a:alphaModFix/>
          </a:blip>
          <a:srcRect b="0" l="3242" r="0" t="0"/>
          <a:stretch/>
        </p:blipFill>
        <p:spPr>
          <a:xfrm>
            <a:off x="89451" y="1398588"/>
            <a:ext cx="4792067" cy="2785898"/>
          </a:xfrm>
          <a:prstGeom prst="rect">
            <a:avLst/>
          </a:prstGeom>
          <a:noFill/>
          <a:ln>
            <a:noFill/>
          </a:ln>
        </p:spPr>
      </p:pic>
      <p:sp>
        <p:nvSpPr>
          <p:cNvPr id="202" name="Google Shape;202;p38"/>
          <p:cNvSpPr txBox="1"/>
          <p:nvPr/>
        </p:nvSpPr>
        <p:spPr>
          <a:xfrm>
            <a:off x="4768170" y="1789113"/>
            <a:ext cx="5820495"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7F7F7F"/>
                </a:solidFill>
                <a:latin typeface="Arial"/>
                <a:ea typeface="Arial"/>
                <a:cs typeface="Arial"/>
                <a:sym typeface="Arial"/>
              </a:rPr>
              <a:t>Hemos creado una cultura de empresa que permite atraer a los mejores expertos en datos. Valoramos el conocimiento, la experiencia y el trabajo bien hecho. Pero sobre todo valoramos la actitud positiva, las ganas de hacer y los retos complejos.</a:t>
            </a:r>
            <a:endParaRPr b="0" i="0" sz="1400" u="none" cap="none" strike="noStrike">
              <a:solidFill>
                <a:srgbClr val="000000"/>
              </a:solidFill>
              <a:latin typeface="Arial"/>
              <a:ea typeface="Arial"/>
              <a:cs typeface="Arial"/>
              <a:sym typeface="Arial"/>
            </a:endParaRPr>
          </a:p>
        </p:txBody>
      </p:sp>
      <p:sp>
        <p:nvSpPr>
          <p:cNvPr id="203" name="Google Shape;203;p38"/>
          <p:cNvSpPr txBox="1"/>
          <p:nvPr/>
        </p:nvSpPr>
        <p:spPr>
          <a:xfrm>
            <a:off x="695325" y="4743980"/>
            <a:ext cx="3251524"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7F7F7F"/>
                </a:solidFill>
                <a:latin typeface="Arial"/>
                <a:ea typeface="Arial"/>
                <a:cs typeface="Arial"/>
                <a:sym typeface="Arial"/>
              </a:rPr>
              <a:t>Sabemos lo que hacemos. Tenemos experiencia. Somos fiables. Somos cercanos. Creemos en la meritocracia. Nos mueve la pasión y el inconformismo. </a:t>
            </a:r>
            <a:endParaRPr b="0" i="0" sz="1400" u="none" cap="none" strike="noStrike">
              <a:solidFill>
                <a:srgbClr val="000000"/>
              </a:solidFill>
              <a:latin typeface="Arial"/>
              <a:ea typeface="Arial"/>
              <a:cs typeface="Arial"/>
              <a:sym typeface="Arial"/>
            </a:endParaRPr>
          </a:p>
        </p:txBody>
      </p:sp>
      <p:sp>
        <p:nvSpPr>
          <p:cNvPr id="204" name="Google Shape;204;p38"/>
          <p:cNvSpPr txBox="1"/>
          <p:nvPr/>
        </p:nvSpPr>
        <p:spPr>
          <a:xfrm>
            <a:off x="4742253" y="4669530"/>
            <a:ext cx="2906515"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7F7F7F"/>
                </a:solidFill>
                <a:latin typeface="Arial"/>
                <a:ea typeface="Arial"/>
                <a:cs typeface="Arial"/>
                <a:sym typeface="Arial"/>
              </a:rPr>
              <a:t>Pensamos que no se necesitan equipos más grandes sino equipos con más conocimiento y experiencia. Nuestra estructura es plana y abierta.</a:t>
            </a:r>
            <a:endParaRPr b="0" i="0" sz="1400" u="none" cap="none" strike="noStrike">
              <a:solidFill>
                <a:srgbClr val="000000"/>
              </a:solidFill>
              <a:latin typeface="Arial"/>
              <a:ea typeface="Arial"/>
              <a:cs typeface="Arial"/>
              <a:sym typeface="Arial"/>
            </a:endParaRPr>
          </a:p>
        </p:txBody>
      </p:sp>
      <p:sp>
        <p:nvSpPr>
          <p:cNvPr id="205" name="Google Shape;205;p38"/>
          <p:cNvSpPr txBox="1"/>
          <p:nvPr/>
        </p:nvSpPr>
        <p:spPr>
          <a:xfrm>
            <a:off x="8590159" y="4669530"/>
            <a:ext cx="2906515"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7F7F7F"/>
                </a:solidFill>
                <a:latin typeface="Arial"/>
                <a:ea typeface="Arial"/>
                <a:cs typeface="Arial"/>
                <a:sym typeface="Arial"/>
              </a:rPr>
              <a:t>Nos importan las personas. En Bluetab nadie es un número.  Valoramos la diversidad, nos enriquece. Trabajamos con equipos mixtos, expertos técnicos y especialistas de negocio.</a:t>
            </a:r>
            <a:endParaRPr b="0" i="0" sz="1400" u="none" cap="none" strike="noStrike">
              <a:solidFill>
                <a:srgbClr val="000000"/>
              </a:solidFill>
              <a:latin typeface="Arial"/>
              <a:ea typeface="Arial"/>
              <a:cs typeface="Arial"/>
              <a:sym typeface="Arial"/>
            </a:endParaRPr>
          </a:p>
        </p:txBody>
      </p:sp>
      <p:sp>
        <p:nvSpPr>
          <p:cNvPr id="206" name="Google Shape;206;p38"/>
          <p:cNvSpPr txBox="1"/>
          <p:nvPr/>
        </p:nvSpPr>
        <p:spPr>
          <a:xfrm>
            <a:off x="695325" y="4236136"/>
            <a:ext cx="290651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202392"/>
                </a:solidFill>
                <a:latin typeface="Titillium Web"/>
                <a:ea typeface="Titillium Web"/>
                <a:cs typeface="Titillium Web"/>
                <a:sym typeface="Titillium Web"/>
              </a:rPr>
              <a:t>NUESTRO ENFOQUE</a:t>
            </a:r>
            <a:endParaRPr b="0" i="0" sz="1400" u="none" cap="none" strike="noStrike">
              <a:solidFill>
                <a:srgbClr val="000000"/>
              </a:solidFill>
              <a:latin typeface="Arial"/>
              <a:ea typeface="Arial"/>
              <a:cs typeface="Arial"/>
              <a:sym typeface="Arial"/>
            </a:endParaRPr>
          </a:p>
        </p:txBody>
      </p:sp>
      <p:sp>
        <p:nvSpPr>
          <p:cNvPr id="207" name="Google Shape;207;p38"/>
          <p:cNvSpPr txBox="1"/>
          <p:nvPr/>
        </p:nvSpPr>
        <p:spPr>
          <a:xfrm>
            <a:off x="4742252" y="4232225"/>
            <a:ext cx="290651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202392"/>
                </a:solidFill>
                <a:latin typeface="Titillium Web"/>
                <a:ea typeface="Titillium Web"/>
                <a:cs typeface="Titillium Web"/>
                <a:sym typeface="Titillium Web"/>
              </a:rPr>
              <a:t>NUESTRO ADN</a:t>
            </a:r>
            <a:endParaRPr b="0" i="0" sz="1400" u="none" cap="none" strike="noStrike">
              <a:solidFill>
                <a:srgbClr val="000000"/>
              </a:solidFill>
              <a:latin typeface="Arial"/>
              <a:ea typeface="Arial"/>
              <a:cs typeface="Arial"/>
              <a:sym typeface="Arial"/>
            </a:endParaRPr>
          </a:p>
        </p:txBody>
      </p:sp>
      <p:sp>
        <p:nvSpPr>
          <p:cNvPr id="208" name="Google Shape;208;p38"/>
          <p:cNvSpPr txBox="1"/>
          <p:nvPr/>
        </p:nvSpPr>
        <p:spPr>
          <a:xfrm>
            <a:off x="8590159" y="4232224"/>
            <a:ext cx="290651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202392"/>
                </a:solidFill>
                <a:latin typeface="Titillium Web"/>
                <a:ea typeface="Titillium Web"/>
                <a:cs typeface="Titillium Web"/>
                <a:sym typeface="Titillium Web"/>
              </a:rPr>
              <a:t>NUESTRA GENTE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Índice">
  <p:cSld name="Índice">
    <p:spTree>
      <p:nvGrpSpPr>
        <p:cNvPr id="14" name="Shape 14"/>
        <p:cNvGrpSpPr/>
        <p:nvPr/>
      </p:nvGrpSpPr>
      <p:grpSpPr>
        <a:xfrm>
          <a:off x="0" y="0"/>
          <a:ext cx="0" cy="0"/>
          <a:chOff x="0" y="0"/>
          <a:chExt cx="0" cy="0"/>
        </a:xfrm>
      </p:grpSpPr>
      <p:pic>
        <p:nvPicPr>
          <p:cNvPr id="15" name="Google Shape;15;p21"/>
          <p:cNvPicPr preferRelativeResize="0"/>
          <p:nvPr/>
        </p:nvPicPr>
        <p:blipFill rotWithShape="1">
          <a:blip r:embed="rId2">
            <a:alphaModFix/>
          </a:blip>
          <a:srcRect b="0" l="0" r="0" t="0"/>
          <a:stretch/>
        </p:blipFill>
        <p:spPr>
          <a:xfrm>
            <a:off x="1" y="0"/>
            <a:ext cx="12195978" cy="6872942"/>
          </a:xfrm>
          <a:prstGeom prst="rect">
            <a:avLst/>
          </a:prstGeom>
          <a:noFill/>
          <a:ln>
            <a:noFill/>
          </a:ln>
        </p:spPr>
      </p:pic>
      <p:sp>
        <p:nvSpPr>
          <p:cNvPr id="16" name="Google Shape;16;p21"/>
          <p:cNvSpPr txBox="1"/>
          <p:nvPr/>
        </p:nvSpPr>
        <p:spPr>
          <a:xfrm>
            <a:off x="695325" y="324197"/>
            <a:ext cx="247719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ES" sz="3200" u="none" cap="none" strike="noStrike">
                <a:solidFill>
                  <a:srgbClr val="E95E15"/>
                </a:solidFill>
                <a:latin typeface="Titillium Web"/>
                <a:ea typeface="Titillium Web"/>
                <a:cs typeface="Titillium Web"/>
                <a:sym typeface="Titillium Web"/>
              </a:rPr>
              <a:t>ÍNDICE</a:t>
            </a:r>
            <a:endParaRPr b="1" i="0" sz="1800" u="none" cap="none" strike="noStrike">
              <a:solidFill>
                <a:srgbClr val="E95E15"/>
              </a:solidFill>
              <a:latin typeface="Titillium Web"/>
              <a:ea typeface="Titillium Web"/>
              <a:cs typeface="Titillium Web"/>
              <a:sym typeface="Titillium Web"/>
            </a:endParaRPr>
          </a:p>
        </p:txBody>
      </p:sp>
      <p:sp>
        <p:nvSpPr>
          <p:cNvPr id="17" name="Google Shape;17;p21"/>
          <p:cNvSpPr txBox="1"/>
          <p:nvPr>
            <p:ph idx="1" type="body"/>
          </p:nvPr>
        </p:nvSpPr>
        <p:spPr>
          <a:xfrm>
            <a:off x="695325" y="1319876"/>
            <a:ext cx="6101715" cy="4572924"/>
          </a:xfrm>
          <a:prstGeom prst="rect">
            <a:avLst/>
          </a:prstGeom>
          <a:noFill/>
          <a:ln>
            <a:noFill/>
          </a:ln>
        </p:spPr>
        <p:txBody>
          <a:bodyPr anchorCtr="0" anchor="t" bIns="45700" lIns="91425" spcFirstLastPara="1" rIns="91425" wrap="square" tIns="45700">
            <a:noAutofit/>
          </a:bodyPr>
          <a:lstStyle>
            <a:lvl1pPr indent="-411480" lvl="0" marL="457200" marR="0" rtl="0" algn="l">
              <a:lnSpc>
                <a:spcPct val="90000"/>
              </a:lnSpc>
              <a:spcBef>
                <a:spcPts val="1200"/>
              </a:spcBef>
              <a:spcAft>
                <a:spcPts val="0"/>
              </a:spcAft>
              <a:buClr>
                <a:srgbClr val="202492"/>
              </a:buClr>
              <a:buSzPts val="2880"/>
              <a:buFont typeface="Calibri"/>
              <a:buAutoNum type="arabicPeriod"/>
              <a:defRPr b="0" i="0" sz="2400" u="none" cap="none" strike="noStrike">
                <a:solidFill>
                  <a:srgbClr val="9C9C9E"/>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2">
  <p:cSld name="Cierre 2">
    <p:spTree>
      <p:nvGrpSpPr>
        <p:cNvPr id="209" name="Shape 209"/>
        <p:cNvGrpSpPr/>
        <p:nvPr/>
      </p:nvGrpSpPr>
      <p:grpSpPr>
        <a:xfrm>
          <a:off x="0" y="0"/>
          <a:ext cx="0" cy="0"/>
          <a:chOff x="0" y="0"/>
          <a:chExt cx="0" cy="0"/>
        </a:xfrm>
      </p:grpSpPr>
      <p:sp>
        <p:nvSpPr>
          <p:cNvPr id="210" name="Google Shape;210;p39"/>
          <p:cNvSpPr txBox="1"/>
          <p:nvPr/>
        </p:nvSpPr>
        <p:spPr>
          <a:xfrm>
            <a:off x="695324" y="324197"/>
            <a:ext cx="518177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ES" sz="3200" u="none" cap="none" strike="noStrike">
                <a:solidFill>
                  <a:srgbClr val="E95E15"/>
                </a:solidFill>
                <a:latin typeface="Titillium Web"/>
                <a:ea typeface="Titillium Web"/>
                <a:cs typeface="Titillium Web"/>
                <a:sym typeface="Titillium Web"/>
              </a:rPr>
              <a:t>CASOS DE ÉXITO</a:t>
            </a:r>
            <a:endParaRPr b="1" i="0" sz="1800" u="none" cap="none" strike="noStrike">
              <a:solidFill>
                <a:srgbClr val="E95E15"/>
              </a:solidFill>
              <a:latin typeface="Titillium Web"/>
              <a:ea typeface="Titillium Web"/>
              <a:cs typeface="Titillium Web"/>
              <a:sym typeface="Titillium Web"/>
            </a:endParaRPr>
          </a:p>
        </p:txBody>
      </p:sp>
      <p:sp>
        <p:nvSpPr>
          <p:cNvPr id="211" name="Google Shape;211;p39"/>
          <p:cNvSpPr txBox="1"/>
          <p:nvPr/>
        </p:nvSpPr>
        <p:spPr>
          <a:xfrm>
            <a:off x="8330652" y="2392220"/>
            <a:ext cx="3166023" cy="395492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CRM con inteligencia artificial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Modelo de predicción de Fraude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NPS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Modelo de visión cliente 360º</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E95E15"/>
              </a:buClr>
              <a:buSzPts val="1540"/>
              <a:buFont typeface="Arial"/>
              <a:buNone/>
            </a:pPr>
            <a:r>
              <a:t/>
            </a:r>
            <a:endParaRPr b="0" i="0" sz="1400" u="none" cap="none" strike="noStrike">
              <a:solidFill>
                <a:srgbClr val="7F7F7F"/>
              </a:solidFill>
              <a:latin typeface="Arial"/>
              <a:ea typeface="Arial"/>
              <a:cs typeface="Arial"/>
              <a:sym typeface="Arial"/>
            </a:endParaRPr>
          </a:p>
          <a:p>
            <a:pPr indent="-81598" lvl="0" marL="179388" marR="0" rtl="0" algn="l">
              <a:lnSpc>
                <a:spcPct val="100000"/>
              </a:lnSpc>
              <a:spcBef>
                <a:spcPts val="600"/>
              </a:spcBef>
              <a:spcAft>
                <a:spcPts val="0"/>
              </a:spcAft>
              <a:buClr>
                <a:srgbClr val="E95E15"/>
              </a:buClr>
              <a:buSzPts val="1540"/>
              <a:buFont typeface="Arial"/>
              <a:buNone/>
            </a:pPr>
            <a:r>
              <a:t/>
            </a:r>
            <a:endParaRPr b="0" i="0" sz="1400" u="none" cap="none" strike="noStrike">
              <a:solidFill>
                <a:srgbClr val="7F7F7F"/>
              </a:solidFill>
              <a:latin typeface="Arial"/>
              <a:ea typeface="Arial"/>
              <a:cs typeface="Arial"/>
              <a:sym typeface="Arial"/>
            </a:endParaRPr>
          </a:p>
          <a:p>
            <a:pPr indent="0" lvl="0" marL="0" marR="0" rtl="0" algn="l">
              <a:lnSpc>
                <a:spcPct val="100000"/>
              </a:lnSpc>
              <a:spcBef>
                <a:spcPts val="600"/>
              </a:spcBef>
              <a:spcAft>
                <a:spcPts val="0"/>
              </a:spcAft>
              <a:buClr>
                <a:srgbClr val="E95E15"/>
              </a:buClr>
              <a:buSzPts val="1540"/>
              <a:buFont typeface="Arial"/>
              <a:buNone/>
            </a:pPr>
            <a:r>
              <a:t/>
            </a:r>
            <a:endParaRPr b="0" i="0" sz="1400" u="none" cap="none" strike="noStrike">
              <a:solidFill>
                <a:srgbClr val="7F7F7F"/>
              </a:solidFill>
              <a:latin typeface="Arial"/>
              <a:ea typeface="Arial"/>
              <a:cs typeface="Arial"/>
              <a:sym typeface="Arial"/>
            </a:endParaRPr>
          </a:p>
          <a:p>
            <a:pPr indent="-81598" lvl="0" marL="179388" marR="0" rtl="0" algn="l">
              <a:lnSpc>
                <a:spcPct val="100000"/>
              </a:lnSpc>
              <a:spcBef>
                <a:spcPts val="600"/>
              </a:spcBef>
              <a:spcAft>
                <a:spcPts val="0"/>
              </a:spcAft>
              <a:buClr>
                <a:srgbClr val="E95E15"/>
              </a:buClr>
              <a:buSzPts val="1540"/>
              <a:buFont typeface="Arial"/>
              <a:buNone/>
            </a:pPr>
            <a:r>
              <a:t/>
            </a:r>
            <a:endParaRPr b="0" i="0" sz="1400" u="none" cap="none" strike="noStrike">
              <a:solidFill>
                <a:srgbClr val="7F7F7F"/>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Servicio de Inteligencia artificial para la lectura de documentos no estructurados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Truedat en el sector Seguros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Truedat en Utitilies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Truedat en EEFF</a:t>
            </a:r>
            <a:endParaRPr b="0" i="0" sz="1400" u="none" cap="none" strike="noStrike">
              <a:solidFill>
                <a:srgbClr val="000000"/>
              </a:solidFill>
              <a:latin typeface="Arial"/>
              <a:ea typeface="Arial"/>
              <a:cs typeface="Arial"/>
              <a:sym typeface="Arial"/>
            </a:endParaRPr>
          </a:p>
        </p:txBody>
      </p:sp>
      <p:sp>
        <p:nvSpPr>
          <p:cNvPr id="212" name="Google Shape;212;p39"/>
          <p:cNvSpPr txBox="1"/>
          <p:nvPr/>
        </p:nvSpPr>
        <p:spPr>
          <a:xfrm>
            <a:off x="695326" y="2392220"/>
            <a:ext cx="3428805" cy="372409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Data Governance en sector Media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Almacén Cloud en Banca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Normativa MIFID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Regulatorios RDA en EEFF</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Modelos de gestión y gobierno del dato global en EEFF</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Modelo de seguridad Big Data en EEFF</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Optimización del módulo de Rentabilidad de Centros y Clientes Online en Banca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Modelo de autoservicio en virtual desktop en cloud híbrida en Banca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Plataforma de integración continua</a:t>
            </a:r>
            <a:endParaRPr b="0" i="0" sz="1400" u="none" cap="none" strike="noStrike">
              <a:solidFill>
                <a:srgbClr val="000000"/>
              </a:solidFill>
              <a:latin typeface="Arial"/>
              <a:ea typeface="Arial"/>
              <a:cs typeface="Arial"/>
              <a:sym typeface="Arial"/>
            </a:endParaRPr>
          </a:p>
        </p:txBody>
      </p:sp>
      <p:sp>
        <p:nvSpPr>
          <p:cNvPr id="213" name="Google Shape;213;p39"/>
          <p:cNvSpPr txBox="1"/>
          <p:nvPr/>
        </p:nvSpPr>
        <p:spPr>
          <a:xfrm>
            <a:off x="4475516" y="2392220"/>
            <a:ext cx="3324876" cy="380104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Datalake sector Utilities</a:t>
            </a:r>
            <a:endParaRPr b="0" i="0" sz="1400" u="none" cap="none" strike="noStrike">
              <a:solidFill>
                <a:srgbClr val="7F7F7F"/>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Reporting Empresas en Telco</a:t>
            </a:r>
            <a:endParaRPr b="0" i="0" sz="1400" u="none" cap="none" strike="noStrike">
              <a:solidFill>
                <a:srgbClr val="7F7F7F"/>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Data Warehouse Unificado en Telco</a:t>
            </a:r>
            <a:endParaRPr b="0" i="0" sz="1400" u="none" cap="none" strike="noStrike">
              <a:solidFill>
                <a:srgbClr val="7F7F7F"/>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Reporting Actividad Expansión Energía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Explotación y Reporting de un sistema informacional en Banca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Reporte de dirección con reparto de costes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Normativos Banca Minorista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Normativos PSD2</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Modelo global de supervisión bancaria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Riesgo Crediticio en Telco</a:t>
            </a:r>
            <a:endParaRPr b="0" i="0" sz="1400" u="none" cap="none" strike="noStrike">
              <a:solidFill>
                <a:srgbClr val="7F7F7F"/>
              </a:solidFill>
              <a:latin typeface="Arial"/>
              <a:ea typeface="Arial"/>
              <a:cs typeface="Arial"/>
              <a:sym typeface="Arial"/>
            </a:endParaRPr>
          </a:p>
        </p:txBody>
      </p:sp>
      <p:grpSp>
        <p:nvGrpSpPr>
          <p:cNvPr id="214" name="Google Shape;214;p39"/>
          <p:cNvGrpSpPr/>
          <p:nvPr/>
        </p:nvGrpSpPr>
        <p:grpSpPr>
          <a:xfrm>
            <a:off x="8171596" y="1830451"/>
            <a:ext cx="3255527" cy="505898"/>
            <a:chOff x="339695" y="1478615"/>
            <a:chExt cx="3423861" cy="505898"/>
          </a:xfrm>
        </p:grpSpPr>
        <p:sp>
          <p:nvSpPr>
            <p:cNvPr id="215" name="Google Shape;215;p39"/>
            <p:cNvSpPr/>
            <p:nvPr/>
          </p:nvSpPr>
          <p:spPr>
            <a:xfrm>
              <a:off x="339696" y="1478615"/>
              <a:ext cx="3423860" cy="222263"/>
            </a:xfrm>
            <a:prstGeom prst="rect">
              <a:avLst/>
            </a:prstGeom>
            <a:solidFill>
              <a:srgbClr val="4578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6" name="Google Shape;216;p39"/>
            <p:cNvSpPr/>
            <p:nvPr/>
          </p:nvSpPr>
          <p:spPr>
            <a:xfrm>
              <a:off x="339695" y="1558448"/>
              <a:ext cx="3423861" cy="426065"/>
            </a:xfrm>
            <a:prstGeom prst="roundRect">
              <a:avLst>
                <a:gd fmla="val 27686" name="adj"/>
              </a:avLst>
            </a:prstGeom>
            <a:solidFill>
              <a:srgbClr val="4578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217" name="Google Shape;217;p39"/>
          <p:cNvGrpSpPr/>
          <p:nvPr/>
        </p:nvGrpSpPr>
        <p:grpSpPr>
          <a:xfrm>
            <a:off x="4481089" y="1817651"/>
            <a:ext cx="3255527" cy="505898"/>
            <a:chOff x="339695" y="1478615"/>
            <a:chExt cx="3423861" cy="505898"/>
          </a:xfrm>
        </p:grpSpPr>
        <p:sp>
          <p:nvSpPr>
            <p:cNvPr id="218" name="Google Shape;218;p39"/>
            <p:cNvSpPr/>
            <p:nvPr/>
          </p:nvSpPr>
          <p:spPr>
            <a:xfrm>
              <a:off x="339696" y="1478615"/>
              <a:ext cx="3423860" cy="222263"/>
            </a:xfrm>
            <a:prstGeom prst="rect">
              <a:avLst/>
            </a:prstGeom>
            <a:solidFill>
              <a:srgbClr val="8CA9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9" name="Google Shape;219;p39"/>
            <p:cNvSpPr/>
            <p:nvPr/>
          </p:nvSpPr>
          <p:spPr>
            <a:xfrm>
              <a:off x="339695" y="1558448"/>
              <a:ext cx="3423861" cy="426065"/>
            </a:xfrm>
            <a:prstGeom prst="roundRect">
              <a:avLst>
                <a:gd fmla="val 27686" name="adj"/>
              </a:avLst>
            </a:prstGeom>
            <a:solidFill>
              <a:srgbClr val="8CA9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220" name="Google Shape;220;p39"/>
          <p:cNvGrpSpPr/>
          <p:nvPr/>
        </p:nvGrpSpPr>
        <p:grpSpPr>
          <a:xfrm>
            <a:off x="799906" y="1808321"/>
            <a:ext cx="3255527" cy="505898"/>
            <a:chOff x="339695" y="1478615"/>
            <a:chExt cx="3423861" cy="505898"/>
          </a:xfrm>
        </p:grpSpPr>
        <p:sp>
          <p:nvSpPr>
            <p:cNvPr id="221" name="Google Shape;221;p39"/>
            <p:cNvSpPr/>
            <p:nvPr/>
          </p:nvSpPr>
          <p:spPr>
            <a:xfrm>
              <a:off x="339696" y="1478615"/>
              <a:ext cx="3423860" cy="222263"/>
            </a:xfrm>
            <a:prstGeom prst="rect">
              <a:avLst/>
            </a:prstGeom>
            <a:solidFill>
              <a:srgbClr val="9F4D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2" name="Google Shape;222;p39"/>
            <p:cNvSpPr/>
            <p:nvPr/>
          </p:nvSpPr>
          <p:spPr>
            <a:xfrm>
              <a:off x="339695" y="1558448"/>
              <a:ext cx="3423861" cy="426065"/>
            </a:xfrm>
            <a:prstGeom prst="roundRect">
              <a:avLst>
                <a:gd fmla="val 27686" name="adj"/>
              </a:avLst>
            </a:prstGeom>
            <a:solidFill>
              <a:srgbClr val="9F4D7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23" name="Google Shape;223;p39"/>
          <p:cNvSpPr txBox="1"/>
          <p:nvPr/>
        </p:nvSpPr>
        <p:spPr>
          <a:xfrm>
            <a:off x="945048" y="1889778"/>
            <a:ext cx="30175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lt1"/>
                </a:solidFill>
                <a:latin typeface="Titillium Web"/>
                <a:ea typeface="Titillium Web"/>
                <a:cs typeface="Titillium Web"/>
                <a:sym typeface="Titillium Web"/>
              </a:rPr>
              <a:t>DATA STRATEGY</a:t>
            </a:r>
            <a:endParaRPr b="0" i="0" sz="1400" u="none" cap="none" strike="noStrike">
              <a:solidFill>
                <a:srgbClr val="000000"/>
              </a:solidFill>
              <a:latin typeface="Arial"/>
              <a:ea typeface="Arial"/>
              <a:cs typeface="Arial"/>
              <a:sym typeface="Arial"/>
            </a:endParaRPr>
          </a:p>
        </p:txBody>
      </p:sp>
      <p:sp>
        <p:nvSpPr>
          <p:cNvPr id="224" name="Google Shape;224;p39"/>
          <p:cNvSpPr txBox="1"/>
          <p:nvPr/>
        </p:nvSpPr>
        <p:spPr>
          <a:xfrm>
            <a:off x="4674322" y="1899108"/>
            <a:ext cx="30175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lt1"/>
                </a:solidFill>
                <a:latin typeface="Titillium Web"/>
                <a:ea typeface="Titillium Web"/>
                <a:cs typeface="Titillium Web"/>
                <a:sym typeface="Titillium Web"/>
              </a:rPr>
              <a:t>DATA FRABIC</a:t>
            </a:r>
            <a:endParaRPr b="0" i="0" sz="1400" u="none" cap="none" strike="noStrike">
              <a:solidFill>
                <a:srgbClr val="000000"/>
              </a:solidFill>
              <a:latin typeface="Arial"/>
              <a:ea typeface="Arial"/>
              <a:cs typeface="Arial"/>
              <a:sym typeface="Arial"/>
            </a:endParaRPr>
          </a:p>
        </p:txBody>
      </p:sp>
      <p:sp>
        <p:nvSpPr>
          <p:cNvPr id="225" name="Google Shape;225;p39"/>
          <p:cNvSpPr txBox="1"/>
          <p:nvPr/>
        </p:nvSpPr>
        <p:spPr>
          <a:xfrm>
            <a:off x="8390810" y="1882779"/>
            <a:ext cx="302986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lt1"/>
                </a:solidFill>
                <a:latin typeface="Titillium Web"/>
                <a:ea typeface="Titillium Web"/>
                <a:cs typeface="Titillium Web"/>
                <a:sym typeface="Titillium Web"/>
              </a:rPr>
              <a:t>AUGMENTED ANALYTICS</a:t>
            </a:r>
            <a:endParaRPr b="0" i="0" sz="1400" u="none" cap="none" strike="noStrike">
              <a:solidFill>
                <a:srgbClr val="000000"/>
              </a:solidFill>
              <a:latin typeface="Arial"/>
              <a:ea typeface="Arial"/>
              <a:cs typeface="Arial"/>
              <a:sym typeface="Arial"/>
            </a:endParaRPr>
          </a:p>
        </p:txBody>
      </p:sp>
      <p:grpSp>
        <p:nvGrpSpPr>
          <p:cNvPr id="226" name="Google Shape;226;p39"/>
          <p:cNvGrpSpPr/>
          <p:nvPr/>
        </p:nvGrpSpPr>
        <p:grpSpPr>
          <a:xfrm>
            <a:off x="8171596" y="4173438"/>
            <a:ext cx="3255527" cy="505898"/>
            <a:chOff x="339695" y="1478615"/>
            <a:chExt cx="3423861" cy="505898"/>
          </a:xfrm>
        </p:grpSpPr>
        <p:sp>
          <p:nvSpPr>
            <p:cNvPr id="227" name="Google Shape;227;p39"/>
            <p:cNvSpPr/>
            <p:nvPr/>
          </p:nvSpPr>
          <p:spPr>
            <a:xfrm>
              <a:off x="339696" y="1478615"/>
              <a:ext cx="3423860" cy="222263"/>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8" name="Google Shape;228;p39"/>
            <p:cNvSpPr/>
            <p:nvPr/>
          </p:nvSpPr>
          <p:spPr>
            <a:xfrm>
              <a:off x="339695" y="1558448"/>
              <a:ext cx="3423861" cy="426065"/>
            </a:xfrm>
            <a:prstGeom prst="roundRect">
              <a:avLst>
                <a:gd fmla="val 27686"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29" name="Google Shape;229;p39"/>
          <p:cNvSpPr txBox="1"/>
          <p:nvPr/>
        </p:nvSpPr>
        <p:spPr>
          <a:xfrm>
            <a:off x="8390810" y="4225766"/>
            <a:ext cx="302986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lt1"/>
                </a:solidFill>
                <a:latin typeface="Titillium Web"/>
                <a:ea typeface="Titillium Web"/>
                <a:cs typeface="Titillium Web"/>
                <a:sym typeface="Titillium Web"/>
              </a:rPr>
              <a:t>SOFTWARE</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3">
  <p:cSld name="Cierre 3">
    <p:spTree>
      <p:nvGrpSpPr>
        <p:cNvPr id="230" name="Shape 230"/>
        <p:cNvGrpSpPr/>
        <p:nvPr/>
      </p:nvGrpSpPr>
      <p:grpSpPr>
        <a:xfrm>
          <a:off x="0" y="0"/>
          <a:ext cx="0" cy="0"/>
          <a:chOff x="0" y="0"/>
          <a:chExt cx="0" cy="0"/>
        </a:xfrm>
      </p:grpSpPr>
      <p:sp>
        <p:nvSpPr>
          <p:cNvPr id="231" name="Google Shape;231;p40"/>
          <p:cNvSpPr txBox="1"/>
          <p:nvPr/>
        </p:nvSpPr>
        <p:spPr>
          <a:xfrm>
            <a:off x="695324" y="324197"/>
            <a:ext cx="948437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95E15"/>
              </a:buClr>
              <a:buSzPts val="3200"/>
              <a:buFont typeface="Titillium Web"/>
              <a:buNone/>
            </a:pPr>
            <a:r>
              <a:rPr b="1" i="0" lang="es-ES" sz="3200" u="none" cap="none" strike="noStrike">
                <a:solidFill>
                  <a:srgbClr val="E95E15"/>
                </a:solidFill>
                <a:latin typeface="Titillium Web"/>
                <a:ea typeface="Titillium Web"/>
                <a:cs typeface="Titillium Web"/>
                <a:sym typeface="Titillium Web"/>
              </a:rPr>
              <a:t>PROFESSIONAL EXCELLENCE</a:t>
            </a:r>
            <a:endParaRPr b="0" i="0" sz="1400" u="none" cap="none" strike="noStrike">
              <a:solidFill>
                <a:srgbClr val="000000"/>
              </a:solidFill>
              <a:latin typeface="Arial"/>
              <a:ea typeface="Arial"/>
              <a:cs typeface="Arial"/>
              <a:sym typeface="Arial"/>
            </a:endParaRPr>
          </a:p>
        </p:txBody>
      </p:sp>
      <p:sp>
        <p:nvSpPr>
          <p:cNvPr id="232" name="Google Shape;232;p40"/>
          <p:cNvSpPr txBox="1"/>
          <p:nvPr/>
        </p:nvSpPr>
        <p:spPr>
          <a:xfrm>
            <a:off x="695325" y="1683964"/>
            <a:ext cx="2527796" cy="3631761"/>
          </a:xfrm>
          <a:prstGeom prst="rect">
            <a:avLst/>
          </a:prstGeom>
          <a:noFill/>
          <a:ln>
            <a:noFill/>
          </a:ln>
        </p:spPr>
        <p:txBody>
          <a:bodyPr anchorCtr="0" anchor="t" bIns="60950" lIns="60950" spcFirstLastPara="1" rIns="60950" wrap="square" tIns="6095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202392"/>
                </a:solidFill>
                <a:latin typeface="Titillium Web"/>
                <a:ea typeface="Titillium Web"/>
                <a:cs typeface="Titillium Web"/>
                <a:sym typeface="Titillium Web"/>
              </a:rPr>
              <a:t>CTO - INCEPTION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7377E"/>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7F7F7F"/>
                </a:solidFill>
                <a:latin typeface="Arial"/>
                <a:ea typeface="Arial"/>
                <a:cs typeface="Arial"/>
                <a:sym typeface="Arial"/>
              </a:rPr>
              <a:t>Como primer paso de un proyecto en /bluetab: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7F7F7F"/>
                </a:solidFill>
                <a:latin typeface="Arial"/>
                <a:ea typeface="Arial"/>
                <a:cs typeface="Arial"/>
                <a:sym typeface="Arial"/>
              </a:rPr>
              <a:t>Solution Design: En los proyectos que lo requieran se analiza si la solución es óptima para los requerimientos del usuario.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7F7F7F"/>
                </a:solidFill>
                <a:latin typeface="Arial"/>
                <a:ea typeface="Arial"/>
                <a:cs typeface="Arial"/>
                <a:sym typeface="Arial"/>
              </a:rPr>
              <a:t>Inception: Reunión ejecutiva con el CTO de la compañía. En esta se analiza los riesgos del proyecto y se toman decisiones para minimizarlos</a:t>
            </a:r>
            <a:endParaRPr b="0" i="0" sz="1400" u="none" cap="none" strike="noStrike">
              <a:solidFill>
                <a:srgbClr val="000000"/>
              </a:solidFill>
              <a:latin typeface="Arial"/>
              <a:ea typeface="Arial"/>
              <a:cs typeface="Arial"/>
              <a:sym typeface="Arial"/>
            </a:endParaRPr>
          </a:p>
        </p:txBody>
      </p:sp>
      <p:sp>
        <p:nvSpPr>
          <p:cNvPr id="233" name="Google Shape;233;p40"/>
          <p:cNvSpPr txBox="1"/>
          <p:nvPr/>
        </p:nvSpPr>
        <p:spPr>
          <a:xfrm>
            <a:off x="3465514" y="1695984"/>
            <a:ext cx="2527596" cy="2985431"/>
          </a:xfrm>
          <a:prstGeom prst="rect">
            <a:avLst/>
          </a:prstGeom>
          <a:noFill/>
          <a:ln>
            <a:noFill/>
          </a:ln>
        </p:spPr>
        <p:txBody>
          <a:bodyPr anchorCtr="0" anchor="t" bIns="60950" lIns="60950" spcFirstLastPara="1" rIns="60950" wrap="square" tIns="6095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202392"/>
                </a:solidFill>
                <a:latin typeface="Titillium Web"/>
                <a:ea typeface="Titillium Web"/>
                <a:cs typeface="Titillium Web"/>
                <a:sym typeface="Titillium Web"/>
              </a:rPr>
              <a:t>COMITÉ DE STAFFING</a:t>
            </a:r>
            <a:endParaRPr b="1" i="0" sz="2000" u="none" cap="none" strike="noStrike">
              <a:solidFill>
                <a:srgbClr val="202392"/>
              </a:solidFill>
              <a:latin typeface="Titillium Web"/>
              <a:ea typeface="Titillium Web"/>
              <a:cs typeface="Titillium Web"/>
              <a:sym typeface="Titillium Web"/>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7377E"/>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7F7F7F"/>
                </a:solidFill>
                <a:latin typeface="Arial"/>
                <a:ea typeface="Arial"/>
                <a:cs typeface="Arial"/>
                <a:sym typeface="Arial"/>
              </a:rPr>
              <a:t>La asignación de las personas involucradas en el proyecto se deciden a través de un comité, en el cual, se tiene en cuenta el desarrollo profesional, los planes de carrera y se realiza un estricto análisis de las habilidades de los perfiles para  garantizar que se asigne el mejor y más adecuado equipo.</a:t>
            </a:r>
            <a:endParaRPr b="0" i="0" sz="1400" u="none" cap="none" strike="noStrike">
              <a:solidFill>
                <a:srgbClr val="000000"/>
              </a:solidFill>
              <a:latin typeface="Arial"/>
              <a:ea typeface="Arial"/>
              <a:cs typeface="Arial"/>
              <a:sym typeface="Arial"/>
            </a:endParaRPr>
          </a:p>
        </p:txBody>
      </p:sp>
      <p:sp>
        <p:nvSpPr>
          <p:cNvPr id="234" name="Google Shape;234;p40"/>
          <p:cNvSpPr txBox="1"/>
          <p:nvPr/>
        </p:nvSpPr>
        <p:spPr>
          <a:xfrm>
            <a:off x="6235504" y="1695984"/>
            <a:ext cx="2506456" cy="2123656"/>
          </a:xfrm>
          <a:prstGeom prst="rect">
            <a:avLst/>
          </a:prstGeom>
          <a:noFill/>
          <a:ln>
            <a:noFill/>
          </a:ln>
        </p:spPr>
        <p:txBody>
          <a:bodyPr anchorCtr="0" anchor="t" bIns="60950" lIns="60950" spcFirstLastPara="1" rIns="60950" wrap="square" tIns="6095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202392"/>
                </a:solidFill>
                <a:latin typeface="Titillium Web"/>
                <a:ea typeface="Titillium Web"/>
                <a:cs typeface="Titillium Web"/>
                <a:sym typeface="Titillium Web"/>
              </a:rPr>
              <a:t>COMITÉ DE DELIVERY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27377E"/>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7F7F7F"/>
                </a:solidFill>
                <a:latin typeface="Arial"/>
                <a:ea typeface="Arial"/>
                <a:cs typeface="Arial"/>
                <a:sym typeface="Arial"/>
              </a:rPr>
              <a:t>Mensualmente se revisan los KPI’s de excelencia corporativa a través de los Status Report. Ante cualquier riesgo se toman decisiones de alto nivel para solucionarlos</a:t>
            </a:r>
            <a:r>
              <a:rPr b="0" i="0" lang="es-ES" sz="1400" u="none" cap="none" strike="noStrike">
                <a:solidFill>
                  <a:schemeClr val="accen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35" name="Google Shape;235;p40"/>
          <p:cNvSpPr txBox="1"/>
          <p:nvPr/>
        </p:nvSpPr>
        <p:spPr>
          <a:xfrm>
            <a:off x="8984353" y="1683964"/>
            <a:ext cx="2512322" cy="2123656"/>
          </a:xfrm>
          <a:prstGeom prst="rect">
            <a:avLst/>
          </a:prstGeom>
          <a:noFill/>
          <a:ln>
            <a:noFill/>
          </a:ln>
        </p:spPr>
        <p:txBody>
          <a:bodyPr anchorCtr="0" anchor="t" bIns="60950" lIns="60950" spcFirstLastPara="1" rIns="60950" wrap="square" tIns="6095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202392"/>
                </a:solidFill>
                <a:latin typeface="Titillium Web"/>
                <a:ea typeface="Titillium Web"/>
                <a:cs typeface="Titillium Web"/>
                <a:sym typeface="Titillium Web"/>
              </a:rPr>
              <a:t>RETROSPECTIVA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27377E"/>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7F7F7F"/>
                </a:solidFill>
                <a:latin typeface="Arial"/>
                <a:ea typeface="Arial"/>
                <a:cs typeface="Arial"/>
                <a:sym typeface="Arial"/>
              </a:rPr>
              <a:t>Una vez finalizado el proyecto se realiza un última reunión en la que se realiza una evaluación del proyecto, se mide la satisfacción del cliente y se analizan las lecciones aprendidas.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4">
  <p:cSld name="Cierre 4">
    <p:spTree>
      <p:nvGrpSpPr>
        <p:cNvPr id="236" name="Shape 236"/>
        <p:cNvGrpSpPr/>
        <p:nvPr/>
      </p:nvGrpSpPr>
      <p:grpSpPr>
        <a:xfrm>
          <a:off x="0" y="0"/>
          <a:ext cx="0" cy="0"/>
          <a:chOff x="0" y="0"/>
          <a:chExt cx="0" cy="0"/>
        </a:xfrm>
      </p:grpSpPr>
      <p:pic>
        <p:nvPicPr>
          <p:cNvPr id="237" name="Google Shape;237;p41"/>
          <p:cNvPicPr preferRelativeResize="0"/>
          <p:nvPr/>
        </p:nvPicPr>
        <p:blipFill rotWithShape="1">
          <a:blip r:embed="rId2">
            <a:alphaModFix/>
          </a:blip>
          <a:srcRect b="0" l="0" r="0" t="0"/>
          <a:stretch/>
        </p:blipFill>
        <p:spPr>
          <a:xfrm>
            <a:off x="8928887" y="3998472"/>
            <a:ext cx="813387" cy="436598"/>
          </a:xfrm>
          <a:prstGeom prst="rect">
            <a:avLst/>
          </a:prstGeom>
          <a:noFill/>
          <a:ln>
            <a:noFill/>
          </a:ln>
        </p:spPr>
      </p:pic>
      <p:pic>
        <p:nvPicPr>
          <p:cNvPr id="238" name="Google Shape;238;p41"/>
          <p:cNvPicPr preferRelativeResize="0"/>
          <p:nvPr/>
        </p:nvPicPr>
        <p:blipFill rotWithShape="1">
          <a:blip r:embed="rId3">
            <a:alphaModFix/>
          </a:blip>
          <a:srcRect b="0" l="0" r="0" t="0"/>
          <a:stretch/>
        </p:blipFill>
        <p:spPr>
          <a:xfrm>
            <a:off x="4385283" y="1976915"/>
            <a:ext cx="687791" cy="197366"/>
          </a:xfrm>
          <a:prstGeom prst="rect">
            <a:avLst/>
          </a:prstGeom>
          <a:noFill/>
          <a:ln>
            <a:noFill/>
          </a:ln>
        </p:spPr>
      </p:pic>
      <p:pic>
        <p:nvPicPr>
          <p:cNvPr id="239" name="Google Shape;239;p41"/>
          <p:cNvPicPr preferRelativeResize="0"/>
          <p:nvPr/>
        </p:nvPicPr>
        <p:blipFill rotWithShape="1">
          <a:blip r:embed="rId4">
            <a:alphaModFix/>
          </a:blip>
          <a:srcRect b="0" l="0" r="0" t="0"/>
          <a:stretch/>
        </p:blipFill>
        <p:spPr>
          <a:xfrm>
            <a:off x="5863290" y="1850913"/>
            <a:ext cx="556213" cy="556213"/>
          </a:xfrm>
          <a:prstGeom prst="rect">
            <a:avLst/>
          </a:prstGeom>
          <a:noFill/>
          <a:ln>
            <a:noFill/>
          </a:ln>
        </p:spPr>
      </p:pic>
      <p:pic>
        <p:nvPicPr>
          <p:cNvPr id="240" name="Google Shape;240;p41"/>
          <p:cNvPicPr preferRelativeResize="0"/>
          <p:nvPr/>
        </p:nvPicPr>
        <p:blipFill rotWithShape="1">
          <a:blip r:embed="rId5">
            <a:alphaModFix/>
          </a:blip>
          <a:srcRect b="0" l="0" r="0" t="0"/>
          <a:stretch/>
        </p:blipFill>
        <p:spPr>
          <a:xfrm>
            <a:off x="745201" y="1985490"/>
            <a:ext cx="687791" cy="203347"/>
          </a:xfrm>
          <a:prstGeom prst="rect">
            <a:avLst/>
          </a:prstGeom>
          <a:noFill/>
          <a:ln>
            <a:noFill/>
          </a:ln>
        </p:spPr>
      </p:pic>
      <p:pic>
        <p:nvPicPr>
          <p:cNvPr id="241" name="Google Shape;241;p41"/>
          <p:cNvPicPr preferRelativeResize="0"/>
          <p:nvPr/>
        </p:nvPicPr>
        <p:blipFill rotWithShape="1">
          <a:blip r:embed="rId6">
            <a:alphaModFix/>
          </a:blip>
          <a:srcRect b="18645" l="18362" r="17179" t="22406"/>
          <a:stretch/>
        </p:blipFill>
        <p:spPr>
          <a:xfrm>
            <a:off x="8716016" y="1911262"/>
            <a:ext cx="1175803" cy="352543"/>
          </a:xfrm>
          <a:prstGeom prst="rect">
            <a:avLst/>
          </a:prstGeom>
          <a:noFill/>
          <a:ln>
            <a:noFill/>
          </a:ln>
        </p:spPr>
      </p:pic>
      <p:pic>
        <p:nvPicPr>
          <p:cNvPr id="242" name="Google Shape;242;p41"/>
          <p:cNvPicPr preferRelativeResize="0"/>
          <p:nvPr/>
        </p:nvPicPr>
        <p:blipFill rotWithShape="1">
          <a:blip r:embed="rId7">
            <a:alphaModFix/>
          </a:blip>
          <a:srcRect b="23756" l="21991" r="21940" t="22586"/>
          <a:stretch/>
        </p:blipFill>
        <p:spPr>
          <a:xfrm>
            <a:off x="695325" y="2624453"/>
            <a:ext cx="1022715" cy="320910"/>
          </a:xfrm>
          <a:prstGeom prst="rect">
            <a:avLst/>
          </a:prstGeom>
          <a:noFill/>
          <a:ln>
            <a:noFill/>
          </a:ln>
        </p:spPr>
      </p:pic>
      <p:pic>
        <p:nvPicPr>
          <p:cNvPr id="243" name="Google Shape;243;p41"/>
          <p:cNvPicPr preferRelativeResize="0"/>
          <p:nvPr/>
        </p:nvPicPr>
        <p:blipFill rotWithShape="1">
          <a:blip r:embed="rId8">
            <a:alphaModFix/>
          </a:blip>
          <a:srcRect b="0" l="0" r="0" t="0"/>
          <a:stretch/>
        </p:blipFill>
        <p:spPr>
          <a:xfrm>
            <a:off x="6955577" y="1976915"/>
            <a:ext cx="1208120" cy="233250"/>
          </a:xfrm>
          <a:prstGeom prst="rect">
            <a:avLst/>
          </a:prstGeom>
          <a:noFill/>
          <a:ln>
            <a:noFill/>
          </a:ln>
        </p:spPr>
      </p:pic>
      <p:pic>
        <p:nvPicPr>
          <p:cNvPr id="244" name="Google Shape;244;p41"/>
          <p:cNvPicPr preferRelativeResize="0"/>
          <p:nvPr/>
        </p:nvPicPr>
        <p:blipFill rotWithShape="1">
          <a:blip r:embed="rId9">
            <a:alphaModFix/>
          </a:blip>
          <a:srcRect b="12373" l="12622" r="15945" t="14623"/>
          <a:stretch/>
        </p:blipFill>
        <p:spPr>
          <a:xfrm>
            <a:off x="7116010" y="4036979"/>
            <a:ext cx="1303036" cy="436598"/>
          </a:xfrm>
          <a:prstGeom prst="rect">
            <a:avLst/>
          </a:prstGeom>
          <a:noFill/>
          <a:ln>
            <a:noFill/>
          </a:ln>
        </p:spPr>
      </p:pic>
      <p:pic>
        <p:nvPicPr>
          <p:cNvPr id="245" name="Google Shape;245;p41"/>
          <p:cNvPicPr preferRelativeResize="0"/>
          <p:nvPr/>
        </p:nvPicPr>
        <p:blipFill rotWithShape="1">
          <a:blip r:embed="rId10">
            <a:alphaModFix/>
          </a:blip>
          <a:srcRect b="25746" l="12292" r="11846" t="22500"/>
          <a:stretch/>
        </p:blipFill>
        <p:spPr>
          <a:xfrm>
            <a:off x="2249499" y="1898662"/>
            <a:ext cx="1383780" cy="309510"/>
          </a:xfrm>
          <a:prstGeom prst="rect">
            <a:avLst/>
          </a:prstGeom>
          <a:noFill/>
          <a:ln>
            <a:noFill/>
          </a:ln>
        </p:spPr>
      </p:pic>
      <p:pic>
        <p:nvPicPr>
          <p:cNvPr id="246" name="Google Shape;246;p41"/>
          <p:cNvPicPr preferRelativeResize="0"/>
          <p:nvPr/>
        </p:nvPicPr>
        <p:blipFill rotWithShape="1">
          <a:blip r:embed="rId11">
            <a:alphaModFix/>
          </a:blip>
          <a:srcRect b="19591" l="16577" r="17485" t="27909"/>
          <a:stretch/>
        </p:blipFill>
        <p:spPr>
          <a:xfrm>
            <a:off x="695325" y="3380979"/>
            <a:ext cx="1202733" cy="313984"/>
          </a:xfrm>
          <a:prstGeom prst="rect">
            <a:avLst/>
          </a:prstGeom>
          <a:noFill/>
          <a:ln>
            <a:noFill/>
          </a:ln>
        </p:spPr>
      </p:pic>
      <p:pic>
        <p:nvPicPr>
          <p:cNvPr id="247" name="Google Shape;247;p41"/>
          <p:cNvPicPr preferRelativeResize="0"/>
          <p:nvPr/>
        </p:nvPicPr>
        <p:blipFill rotWithShape="1">
          <a:blip r:embed="rId12">
            <a:alphaModFix/>
          </a:blip>
          <a:srcRect b="23857" l="13477" r="10660" t="27194"/>
          <a:stretch/>
        </p:blipFill>
        <p:spPr>
          <a:xfrm>
            <a:off x="695325" y="4130579"/>
            <a:ext cx="1383780" cy="292741"/>
          </a:xfrm>
          <a:prstGeom prst="rect">
            <a:avLst/>
          </a:prstGeom>
          <a:noFill/>
          <a:ln>
            <a:noFill/>
          </a:ln>
        </p:spPr>
      </p:pic>
      <p:pic>
        <p:nvPicPr>
          <p:cNvPr id="248" name="Google Shape;248;p41"/>
          <p:cNvPicPr preferRelativeResize="0"/>
          <p:nvPr/>
        </p:nvPicPr>
        <p:blipFill rotWithShape="1">
          <a:blip r:embed="rId13">
            <a:alphaModFix/>
          </a:blip>
          <a:srcRect b="13232" l="10408" r="11937" t="16028"/>
          <a:stretch/>
        </p:blipFill>
        <p:spPr>
          <a:xfrm>
            <a:off x="695325" y="4858937"/>
            <a:ext cx="1416529" cy="423061"/>
          </a:xfrm>
          <a:prstGeom prst="rect">
            <a:avLst/>
          </a:prstGeom>
          <a:noFill/>
          <a:ln>
            <a:noFill/>
          </a:ln>
        </p:spPr>
      </p:pic>
      <p:pic>
        <p:nvPicPr>
          <p:cNvPr id="249" name="Google Shape;249;p41"/>
          <p:cNvPicPr preferRelativeResize="0"/>
          <p:nvPr/>
        </p:nvPicPr>
        <p:blipFill rotWithShape="1">
          <a:blip r:embed="rId14">
            <a:alphaModFix/>
          </a:blip>
          <a:srcRect b="15059" l="17869" r="15983" t="1380"/>
          <a:stretch/>
        </p:blipFill>
        <p:spPr>
          <a:xfrm>
            <a:off x="4125864" y="3951417"/>
            <a:ext cx="1206631" cy="499761"/>
          </a:xfrm>
          <a:prstGeom prst="rect">
            <a:avLst/>
          </a:prstGeom>
          <a:noFill/>
          <a:ln>
            <a:noFill/>
          </a:ln>
        </p:spPr>
      </p:pic>
      <p:pic>
        <p:nvPicPr>
          <p:cNvPr id="250" name="Google Shape;250;p41"/>
          <p:cNvPicPr preferRelativeResize="0"/>
          <p:nvPr/>
        </p:nvPicPr>
        <p:blipFill rotWithShape="1">
          <a:blip r:embed="rId15">
            <a:alphaModFix/>
          </a:blip>
          <a:srcRect b="0" l="18598" r="10403" t="0"/>
          <a:stretch/>
        </p:blipFill>
        <p:spPr>
          <a:xfrm>
            <a:off x="5778549" y="3271403"/>
            <a:ext cx="1267422" cy="598079"/>
          </a:xfrm>
          <a:prstGeom prst="rect">
            <a:avLst/>
          </a:prstGeom>
          <a:noFill/>
          <a:ln>
            <a:noFill/>
          </a:ln>
        </p:spPr>
      </p:pic>
      <p:pic>
        <p:nvPicPr>
          <p:cNvPr id="251" name="Google Shape;251;p41"/>
          <p:cNvPicPr preferRelativeResize="0"/>
          <p:nvPr/>
        </p:nvPicPr>
        <p:blipFill rotWithShape="1">
          <a:blip r:embed="rId16">
            <a:alphaModFix/>
          </a:blip>
          <a:srcRect b="0" l="0" r="0" t="0"/>
          <a:stretch/>
        </p:blipFill>
        <p:spPr>
          <a:xfrm>
            <a:off x="5778549" y="4906886"/>
            <a:ext cx="1064038" cy="275510"/>
          </a:xfrm>
          <a:prstGeom prst="rect">
            <a:avLst/>
          </a:prstGeom>
          <a:noFill/>
          <a:ln>
            <a:noFill/>
          </a:ln>
        </p:spPr>
      </p:pic>
      <p:pic>
        <p:nvPicPr>
          <p:cNvPr id="252" name="Google Shape;252;p41"/>
          <p:cNvPicPr preferRelativeResize="0"/>
          <p:nvPr/>
        </p:nvPicPr>
        <p:blipFill rotWithShape="1">
          <a:blip r:embed="rId17">
            <a:alphaModFix/>
          </a:blip>
          <a:srcRect b="0" l="0" r="0" t="0"/>
          <a:stretch/>
        </p:blipFill>
        <p:spPr>
          <a:xfrm>
            <a:off x="7469151" y="3386141"/>
            <a:ext cx="753580" cy="358848"/>
          </a:xfrm>
          <a:prstGeom prst="rect">
            <a:avLst/>
          </a:prstGeom>
          <a:noFill/>
          <a:ln>
            <a:noFill/>
          </a:ln>
        </p:spPr>
      </p:pic>
      <p:pic>
        <p:nvPicPr>
          <p:cNvPr id="253" name="Google Shape;253;p41"/>
          <p:cNvPicPr preferRelativeResize="0"/>
          <p:nvPr/>
        </p:nvPicPr>
        <p:blipFill rotWithShape="1">
          <a:blip r:embed="rId18">
            <a:alphaModFix/>
          </a:blip>
          <a:srcRect b="0" l="0" r="0" t="0"/>
          <a:stretch/>
        </p:blipFill>
        <p:spPr>
          <a:xfrm>
            <a:off x="10290030" y="2767142"/>
            <a:ext cx="1190177" cy="287078"/>
          </a:xfrm>
          <a:prstGeom prst="rect">
            <a:avLst/>
          </a:prstGeom>
          <a:noFill/>
          <a:ln>
            <a:noFill/>
          </a:ln>
        </p:spPr>
      </p:pic>
      <p:pic>
        <p:nvPicPr>
          <p:cNvPr id="254" name="Google Shape;254;p41"/>
          <p:cNvPicPr preferRelativeResize="0"/>
          <p:nvPr/>
        </p:nvPicPr>
        <p:blipFill rotWithShape="1">
          <a:blip r:embed="rId19">
            <a:alphaModFix/>
          </a:blip>
          <a:srcRect b="3601" l="24262" r="26385" t="12186"/>
          <a:stretch/>
        </p:blipFill>
        <p:spPr>
          <a:xfrm>
            <a:off x="8842007" y="2663067"/>
            <a:ext cx="900267" cy="503642"/>
          </a:xfrm>
          <a:prstGeom prst="rect">
            <a:avLst/>
          </a:prstGeom>
          <a:noFill/>
          <a:ln>
            <a:noFill/>
          </a:ln>
        </p:spPr>
      </p:pic>
      <p:pic>
        <p:nvPicPr>
          <p:cNvPr id="255" name="Google Shape;255;p41"/>
          <p:cNvPicPr preferRelativeResize="0"/>
          <p:nvPr/>
        </p:nvPicPr>
        <p:blipFill rotWithShape="1">
          <a:blip r:embed="rId20">
            <a:alphaModFix/>
          </a:blip>
          <a:srcRect b="28583" l="19356" r="19661" t="28667"/>
          <a:stretch/>
        </p:blipFill>
        <p:spPr>
          <a:xfrm>
            <a:off x="8735928" y="3479536"/>
            <a:ext cx="1112427" cy="255680"/>
          </a:xfrm>
          <a:prstGeom prst="rect">
            <a:avLst/>
          </a:prstGeom>
          <a:noFill/>
          <a:ln>
            <a:noFill/>
          </a:ln>
        </p:spPr>
      </p:pic>
      <p:pic>
        <p:nvPicPr>
          <p:cNvPr id="256" name="Google Shape;256;p41"/>
          <p:cNvPicPr preferRelativeResize="0"/>
          <p:nvPr/>
        </p:nvPicPr>
        <p:blipFill rotWithShape="1">
          <a:blip r:embed="rId21">
            <a:alphaModFix/>
          </a:blip>
          <a:srcRect b="22068" l="26522" r="25450" t="18800"/>
          <a:stretch/>
        </p:blipFill>
        <p:spPr>
          <a:xfrm>
            <a:off x="10604122" y="4037841"/>
            <a:ext cx="876085" cy="353633"/>
          </a:xfrm>
          <a:prstGeom prst="rect">
            <a:avLst/>
          </a:prstGeom>
          <a:noFill/>
          <a:ln>
            <a:noFill/>
          </a:ln>
        </p:spPr>
      </p:pic>
      <p:pic>
        <p:nvPicPr>
          <p:cNvPr id="257" name="Google Shape;257;p41"/>
          <p:cNvPicPr preferRelativeResize="0"/>
          <p:nvPr/>
        </p:nvPicPr>
        <p:blipFill rotWithShape="1">
          <a:blip r:embed="rId22">
            <a:alphaModFix/>
          </a:blip>
          <a:srcRect b="19206" l="18546" r="18176" t="27996"/>
          <a:stretch/>
        </p:blipFill>
        <p:spPr>
          <a:xfrm>
            <a:off x="2435821" y="3379191"/>
            <a:ext cx="1154261" cy="315772"/>
          </a:xfrm>
          <a:prstGeom prst="rect">
            <a:avLst/>
          </a:prstGeom>
          <a:noFill/>
          <a:ln>
            <a:noFill/>
          </a:ln>
        </p:spPr>
      </p:pic>
      <p:pic>
        <p:nvPicPr>
          <p:cNvPr id="258" name="Google Shape;258;p41"/>
          <p:cNvPicPr preferRelativeResize="0"/>
          <p:nvPr/>
        </p:nvPicPr>
        <p:blipFill rotWithShape="1">
          <a:blip r:embed="rId23">
            <a:alphaModFix/>
          </a:blip>
          <a:srcRect b="23209" l="15057" r="16983" t="23157"/>
          <a:stretch/>
        </p:blipFill>
        <p:spPr>
          <a:xfrm>
            <a:off x="4076127" y="4921030"/>
            <a:ext cx="1239663" cy="320772"/>
          </a:xfrm>
          <a:prstGeom prst="rect">
            <a:avLst/>
          </a:prstGeom>
          <a:noFill/>
          <a:ln>
            <a:noFill/>
          </a:ln>
        </p:spPr>
      </p:pic>
      <p:pic>
        <p:nvPicPr>
          <p:cNvPr id="259" name="Google Shape;259;p41"/>
          <p:cNvPicPr preferRelativeResize="0"/>
          <p:nvPr/>
        </p:nvPicPr>
        <p:blipFill rotWithShape="1">
          <a:blip r:embed="rId24">
            <a:alphaModFix/>
          </a:blip>
          <a:srcRect b="27050" l="23291" r="22283" t="24736"/>
          <a:stretch/>
        </p:blipFill>
        <p:spPr>
          <a:xfrm>
            <a:off x="2502454" y="2640734"/>
            <a:ext cx="992811" cy="288347"/>
          </a:xfrm>
          <a:prstGeom prst="rect">
            <a:avLst/>
          </a:prstGeom>
          <a:noFill/>
          <a:ln>
            <a:noFill/>
          </a:ln>
        </p:spPr>
      </p:pic>
      <p:pic>
        <p:nvPicPr>
          <p:cNvPr id="260" name="Google Shape;260;p41"/>
          <p:cNvPicPr preferRelativeResize="0"/>
          <p:nvPr/>
        </p:nvPicPr>
        <p:blipFill rotWithShape="1">
          <a:blip r:embed="rId25">
            <a:alphaModFix/>
          </a:blip>
          <a:srcRect b="22543" l="22869" r="20698" t="9333"/>
          <a:stretch/>
        </p:blipFill>
        <p:spPr>
          <a:xfrm>
            <a:off x="7252819" y="2618968"/>
            <a:ext cx="1029419" cy="407426"/>
          </a:xfrm>
          <a:prstGeom prst="rect">
            <a:avLst/>
          </a:prstGeom>
          <a:noFill/>
          <a:ln>
            <a:noFill/>
          </a:ln>
        </p:spPr>
      </p:pic>
      <p:pic>
        <p:nvPicPr>
          <p:cNvPr id="261" name="Google Shape;261;p41"/>
          <p:cNvPicPr preferRelativeResize="0"/>
          <p:nvPr/>
        </p:nvPicPr>
        <p:blipFill rotWithShape="1">
          <a:blip r:embed="rId26">
            <a:alphaModFix/>
          </a:blip>
          <a:srcRect b="22785" l="14841" r="13740" t="26490"/>
          <a:stretch/>
        </p:blipFill>
        <p:spPr>
          <a:xfrm>
            <a:off x="10177433" y="1926040"/>
            <a:ext cx="1302774" cy="303365"/>
          </a:xfrm>
          <a:prstGeom prst="rect">
            <a:avLst/>
          </a:prstGeom>
          <a:noFill/>
          <a:ln>
            <a:noFill/>
          </a:ln>
        </p:spPr>
      </p:pic>
      <p:pic>
        <p:nvPicPr>
          <p:cNvPr id="262" name="Google Shape;262;p41"/>
          <p:cNvPicPr preferRelativeResize="0"/>
          <p:nvPr/>
        </p:nvPicPr>
        <p:blipFill rotWithShape="1">
          <a:blip r:embed="rId27">
            <a:alphaModFix/>
          </a:blip>
          <a:srcRect b="19376" l="16388" r="15740" t="13773"/>
          <a:stretch/>
        </p:blipFill>
        <p:spPr>
          <a:xfrm>
            <a:off x="10242183" y="3395877"/>
            <a:ext cx="1238024" cy="399804"/>
          </a:xfrm>
          <a:prstGeom prst="rect">
            <a:avLst/>
          </a:prstGeom>
          <a:noFill/>
          <a:ln>
            <a:noFill/>
          </a:ln>
        </p:spPr>
      </p:pic>
      <p:pic>
        <p:nvPicPr>
          <p:cNvPr id="263" name="Google Shape;263;p41"/>
          <p:cNvPicPr preferRelativeResize="0"/>
          <p:nvPr/>
        </p:nvPicPr>
        <p:blipFill rotWithShape="1">
          <a:blip r:embed="rId28">
            <a:alphaModFix/>
          </a:blip>
          <a:srcRect b="22809" l="19823" r="21489" t="31097"/>
          <a:stretch/>
        </p:blipFill>
        <p:spPr>
          <a:xfrm>
            <a:off x="5838407" y="2741535"/>
            <a:ext cx="1070562" cy="275666"/>
          </a:xfrm>
          <a:prstGeom prst="rect">
            <a:avLst/>
          </a:prstGeom>
          <a:noFill/>
          <a:ln>
            <a:noFill/>
          </a:ln>
        </p:spPr>
      </p:pic>
      <p:pic>
        <p:nvPicPr>
          <p:cNvPr id="264" name="Google Shape;264;p41"/>
          <p:cNvPicPr preferRelativeResize="0"/>
          <p:nvPr/>
        </p:nvPicPr>
        <p:blipFill rotWithShape="1">
          <a:blip r:embed="rId29">
            <a:alphaModFix/>
          </a:blip>
          <a:srcRect b="17001" l="17869" r="18524" t="22886"/>
          <a:stretch/>
        </p:blipFill>
        <p:spPr>
          <a:xfrm>
            <a:off x="4125864" y="3364633"/>
            <a:ext cx="1160273" cy="359525"/>
          </a:xfrm>
          <a:prstGeom prst="rect">
            <a:avLst/>
          </a:prstGeom>
          <a:noFill/>
          <a:ln>
            <a:noFill/>
          </a:ln>
        </p:spPr>
      </p:pic>
      <p:pic>
        <p:nvPicPr>
          <p:cNvPr id="265" name="Google Shape;265;p41"/>
          <p:cNvPicPr preferRelativeResize="0"/>
          <p:nvPr/>
        </p:nvPicPr>
        <p:blipFill rotWithShape="1">
          <a:blip r:embed="rId30">
            <a:alphaModFix/>
          </a:blip>
          <a:srcRect b="2058" l="24039" r="20658" t="11493"/>
          <a:stretch/>
        </p:blipFill>
        <p:spPr>
          <a:xfrm>
            <a:off x="2551769" y="3942788"/>
            <a:ext cx="1008759" cy="517021"/>
          </a:xfrm>
          <a:prstGeom prst="rect">
            <a:avLst/>
          </a:prstGeom>
          <a:noFill/>
          <a:ln>
            <a:noFill/>
          </a:ln>
        </p:spPr>
      </p:pic>
      <p:pic>
        <p:nvPicPr>
          <p:cNvPr descr="Falabella - Wikipedia, la enciclopedia libre" id="266" name="Google Shape;266;p41"/>
          <p:cNvPicPr preferRelativeResize="0"/>
          <p:nvPr/>
        </p:nvPicPr>
        <p:blipFill rotWithShape="1">
          <a:blip r:embed="rId31">
            <a:alphaModFix/>
          </a:blip>
          <a:srcRect b="0" l="0" r="0" t="0"/>
          <a:stretch/>
        </p:blipFill>
        <p:spPr>
          <a:xfrm>
            <a:off x="4193898" y="2613476"/>
            <a:ext cx="1070562" cy="418411"/>
          </a:xfrm>
          <a:prstGeom prst="rect">
            <a:avLst/>
          </a:prstGeom>
          <a:noFill/>
          <a:ln>
            <a:noFill/>
          </a:ln>
        </p:spPr>
      </p:pic>
      <p:pic>
        <p:nvPicPr>
          <p:cNvPr id="267" name="Google Shape;267;p41"/>
          <p:cNvPicPr preferRelativeResize="0"/>
          <p:nvPr/>
        </p:nvPicPr>
        <p:blipFill rotWithShape="1">
          <a:blip r:embed="rId32">
            <a:alphaModFix/>
          </a:blip>
          <a:srcRect b="0" l="0" r="0" t="0"/>
          <a:stretch/>
        </p:blipFill>
        <p:spPr>
          <a:xfrm>
            <a:off x="2599491" y="4902290"/>
            <a:ext cx="990591" cy="319709"/>
          </a:xfrm>
          <a:prstGeom prst="rect">
            <a:avLst/>
          </a:prstGeom>
          <a:noFill/>
          <a:ln>
            <a:noFill/>
          </a:ln>
        </p:spPr>
      </p:pic>
      <p:pic>
        <p:nvPicPr>
          <p:cNvPr id="268" name="Google Shape;268;p41"/>
          <p:cNvPicPr preferRelativeResize="0"/>
          <p:nvPr/>
        </p:nvPicPr>
        <p:blipFill rotWithShape="1">
          <a:blip r:embed="rId33">
            <a:alphaModFix/>
          </a:blip>
          <a:srcRect b="0" l="0" r="0" t="0"/>
          <a:stretch/>
        </p:blipFill>
        <p:spPr>
          <a:xfrm>
            <a:off x="5741415" y="4118214"/>
            <a:ext cx="1101172" cy="247292"/>
          </a:xfrm>
          <a:prstGeom prst="rect">
            <a:avLst/>
          </a:prstGeom>
          <a:noFill/>
          <a:ln>
            <a:noFill/>
          </a:ln>
        </p:spPr>
      </p:pic>
      <p:sp>
        <p:nvSpPr>
          <p:cNvPr id="269" name="Google Shape;269;p41"/>
          <p:cNvSpPr txBox="1"/>
          <p:nvPr/>
        </p:nvSpPr>
        <p:spPr>
          <a:xfrm>
            <a:off x="7282951" y="4765567"/>
            <a:ext cx="4222321" cy="630940"/>
          </a:xfrm>
          <a:prstGeom prst="rect">
            <a:avLst/>
          </a:prstGeom>
          <a:noFill/>
          <a:ln>
            <a:noFill/>
          </a:ln>
        </p:spPr>
        <p:txBody>
          <a:bodyPr anchorCtr="0" anchor="t" bIns="60950" lIns="60950" spcFirstLastPara="1" rIns="60950" wrap="square" tIns="60950">
            <a:spAutoFit/>
          </a:bodyPr>
          <a:lstStyle/>
          <a:p>
            <a:pPr indent="0" lvl="0" marL="0" marR="0" rtl="0" algn="just">
              <a:lnSpc>
                <a:spcPct val="100000"/>
              </a:lnSpc>
              <a:spcBef>
                <a:spcPts val="0"/>
              </a:spcBef>
              <a:spcAft>
                <a:spcPts val="0"/>
              </a:spcAft>
              <a:buClr>
                <a:srgbClr val="000000"/>
              </a:buClr>
              <a:buSzPts val="1100"/>
              <a:buFont typeface="Arial"/>
              <a:buNone/>
            </a:pPr>
            <a:r>
              <a:rPr b="0" i="0" lang="es-ES" sz="1100" u="none" cap="none" strike="noStrike">
                <a:solidFill>
                  <a:srgbClr val="AEABAB"/>
                </a:solidFill>
                <a:latin typeface="Arial"/>
                <a:ea typeface="Arial"/>
                <a:cs typeface="Arial"/>
                <a:sym typeface="Arial"/>
              </a:rPr>
              <a:t>Referencias comerciales incluidas con pleno respeto a la legislación sobre propiedad intelectual e industrial, protección de datos y cualquier otra que pudiera ser de aplicación. </a:t>
            </a:r>
            <a:endParaRPr b="0" i="0" sz="1100" u="none" cap="none" strike="noStrike">
              <a:solidFill>
                <a:srgbClr val="AEABAB"/>
              </a:solidFill>
              <a:latin typeface="Arial"/>
              <a:ea typeface="Arial"/>
              <a:cs typeface="Arial"/>
              <a:sym typeface="Arial"/>
            </a:endParaRPr>
          </a:p>
        </p:txBody>
      </p:sp>
      <p:sp>
        <p:nvSpPr>
          <p:cNvPr id="270" name="Google Shape;270;p41"/>
          <p:cNvSpPr txBox="1"/>
          <p:nvPr/>
        </p:nvSpPr>
        <p:spPr>
          <a:xfrm>
            <a:off x="695324" y="324197"/>
            <a:ext cx="948437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95E15"/>
              </a:buClr>
              <a:buSzPts val="3200"/>
              <a:buFont typeface="Titillium Web"/>
              <a:buNone/>
            </a:pPr>
            <a:r>
              <a:rPr b="1" i="0" lang="es-ES" sz="3200" u="none" cap="none" strike="noStrike">
                <a:solidFill>
                  <a:srgbClr val="E95E15"/>
                </a:solidFill>
                <a:latin typeface="Titillium Web"/>
                <a:ea typeface="Titillium Web"/>
                <a:cs typeface="Titillium Web"/>
                <a:sym typeface="Titillium Web"/>
              </a:rPr>
              <a:t>CONFÍAN EN NOSOTROS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aportada">
  <p:cSld name="Contraportada">
    <p:spTree>
      <p:nvGrpSpPr>
        <p:cNvPr id="271" name="Shape 271"/>
        <p:cNvGrpSpPr/>
        <p:nvPr/>
      </p:nvGrpSpPr>
      <p:grpSpPr>
        <a:xfrm>
          <a:off x="0" y="0"/>
          <a:ext cx="0" cy="0"/>
          <a:chOff x="0" y="0"/>
          <a:chExt cx="0" cy="0"/>
        </a:xfrm>
      </p:grpSpPr>
      <p:grpSp>
        <p:nvGrpSpPr>
          <p:cNvPr id="272" name="Google Shape;272;p42"/>
          <p:cNvGrpSpPr/>
          <p:nvPr/>
        </p:nvGrpSpPr>
        <p:grpSpPr>
          <a:xfrm>
            <a:off x="1113905" y="2271218"/>
            <a:ext cx="9081391" cy="3703698"/>
            <a:chOff x="589963" y="1800599"/>
            <a:chExt cx="8894283" cy="3627388"/>
          </a:xfrm>
        </p:grpSpPr>
        <p:pic>
          <p:nvPicPr>
            <p:cNvPr id="273" name="Google Shape;273;p42"/>
            <p:cNvPicPr preferRelativeResize="0"/>
            <p:nvPr/>
          </p:nvPicPr>
          <p:blipFill rotWithShape="1">
            <a:blip r:embed="rId2">
              <a:alphaModFix/>
            </a:blip>
            <a:srcRect b="0" l="0" r="0" t="0"/>
            <a:stretch/>
          </p:blipFill>
          <p:spPr>
            <a:xfrm>
              <a:off x="589963" y="1847506"/>
              <a:ext cx="2208474" cy="2017718"/>
            </a:xfrm>
            <a:prstGeom prst="rect">
              <a:avLst/>
            </a:prstGeom>
            <a:noFill/>
            <a:ln>
              <a:noFill/>
            </a:ln>
          </p:spPr>
        </p:pic>
        <p:pic>
          <p:nvPicPr>
            <p:cNvPr id="274" name="Google Shape;274;p42"/>
            <p:cNvPicPr preferRelativeResize="0"/>
            <p:nvPr/>
          </p:nvPicPr>
          <p:blipFill rotWithShape="1">
            <a:blip r:embed="rId3">
              <a:alphaModFix/>
            </a:blip>
            <a:srcRect b="0" l="0" r="0" t="0"/>
            <a:stretch/>
          </p:blipFill>
          <p:spPr>
            <a:xfrm>
              <a:off x="2858054" y="1830214"/>
              <a:ext cx="2208474" cy="2035011"/>
            </a:xfrm>
            <a:prstGeom prst="rect">
              <a:avLst/>
            </a:prstGeom>
            <a:noFill/>
            <a:ln>
              <a:noFill/>
            </a:ln>
          </p:spPr>
        </p:pic>
        <p:pic>
          <p:nvPicPr>
            <p:cNvPr id="275" name="Google Shape;275;p42"/>
            <p:cNvPicPr preferRelativeResize="0"/>
            <p:nvPr/>
          </p:nvPicPr>
          <p:blipFill rotWithShape="1">
            <a:blip r:embed="rId4">
              <a:alphaModFix/>
            </a:blip>
            <a:srcRect b="0" l="0" r="0" t="0"/>
            <a:stretch/>
          </p:blipFill>
          <p:spPr>
            <a:xfrm>
              <a:off x="5126145" y="1800599"/>
              <a:ext cx="2149242" cy="2097020"/>
            </a:xfrm>
            <a:prstGeom prst="rect">
              <a:avLst/>
            </a:prstGeom>
            <a:noFill/>
            <a:ln>
              <a:noFill/>
            </a:ln>
          </p:spPr>
        </p:pic>
        <p:pic>
          <p:nvPicPr>
            <p:cNvPr id="276" name="Google Shape;276;p42"/>
            <p:cNvPicPr preferRelativeResize="0"/>
            <p:nvPr/>
          </p:nvPicPr>
          <p:blipFill rotWithShape="1">
            <a:blip r:embed="rId5">
              <a:alphaModFix/>
            </a:blip>
            <a:srcRect b="0" l="0" r="0" t="0"/>
            <a:stretch/>
          </p:blipFill>
          <p:spPr>
            <a:xfrm>
              <a:off x="7335004" y="1800599"/>
              <a:ext cx="2149242" cy="2097020"/>
            </a:xfrm>
            <a:prstGeom prst="rect">
              <a:avLst/>
            </a:prstGeom>
            <a:noFill/>
            <a:ln>
              <a:noFill/>
            </a:ln>
          </p:spPr>
        </p:pic>
        <p:sp>
          <p:nvSpPr>
            <p:cNvPr id="277" name="Google Shape;277;p42"/>
            <p:cNvSpPr txBox="1"/>
            <p:nvPr/>
          </p:nvSpPr>
          <p:spPr>
            <a:xfrm>
              <a:off x="695325" y="2023625"/>
              <a:ext cx="179477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lt1"/>
                  </a:solidFill>
                  <a:latin typeface="Titillium Web"/>
                  <a:ea typeface="Titillium Web"/>
                  <a:cs typeface="Titillium Web"/>
                  <a:sym typeface="Titillium Web"/>
                </a:rPr>
                <a:t>MADRID</a:t>
              </a:r>
              <a:endParaRPr b="0" i="0" sz="1400" u="none" cap="none" strike="noStrike">
                <a:solidFill>
                  <a:srgbClr val="000000"/>
                </a:solidFill>
                <a:latin typeface="Arial"/>
                <a:ea typeface="Arial"/>
                <a:cs typeface="Arial"/>
                <a:sym typeface="Arial"/>
              </a:endParaRPr>
            </a:p>
          </p:txBody>
        </p:sp>
        <p:sp>
          <p:nvSpPr>
            <p:cNvPr id="278" name="Google Shape;278;p42"/>
            <p:cNvSpPr txBox="1"/>
            <p:nvPr/>
          </p:nvSpPr>
          <p:spPr>
            <a:xfrm>
              <a:off x="2958214" y="2023625"/>
              <a:ext cx="187347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lt1"/>
                  </a:solidFill>
                  <a:latin typeface="Titillium Web"/>
                  <a:ea typeface="Titillium Web"/>
                  <a:cs typeface="Titillium Web"/>
                  <a:sym typeface="Titillium Web"/>
                </a:rPr>
                <a:t>CIUDAD DE MÉXICO</a:t>
              </a:r>
              <a:endParaRPr b="0" i="0" sz="1400" u="none" cap="none" strike="noStrike">
                <a:solidFill>
                  <a:srgbClr val="000000"/>
                </a:solidFill>
                <a:latin typeface="Arial"/>
                <a:ea typeface="Arial"/>
                <a:cs typeface="Arial"/>
                <a:sym typeface="Arial"/>
              </a:endParaRPr>
            </a:p>
          </p:txBody>
        </p:sp>
        <p:sp>
          <p:nvSpPr>
            <p:cNvPr id="279" name="Google Shape;279;p42"/>
            <p:cNvSpPr txBox="1"/>
            <p:nvPr/>
          </p:nvSpPr>
          <p:spPr>
            <a:xfrm>
              <a:off x="5202086" y="2023625"/>
              <a:ext cx="16051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lt1"/>
                  </a:solidFill>
                  <a:latin typeface="Titillium Web"/>
                  <a:ea typeface="Titillium Web"/>
                  <a:cs typeface="Titillium Web"/>
                  <a:sym typeface="Titillium Web"/>
                </a:rPr>
                <a:t>LIMA</a:t>
              </a:r>
              <a:endParaRPr b="0" i="0" sz="1400" u="none" cap="none" strike="noStrike">
                <a:solidFill>
                  <a:srgbClr val="000000"/>
                </a:solidFill>
                <a:latin typeface="Arial"/>
                <a:ea typeface="Arial"/>
                <a:cs typeface="Arial"/>
                <a:sym typeface="Arial"/>
              </a:endParaRPr>
            </a:p>
          </p:txBody>
        </p:sp>
        <p:sp>
          <p:nvSpPr>
            <p:cNvPr id="280" name="Google Shape;280;p42"/>
            <p:cNvSpPr txBox="1"/>
            <p:nvPr/>
          </p:nvSpPr>
          <p:spPr>
            <a:xfrm>
              <a:off x="7423737" y="2023625"/>
              <a:ext cx="165061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lt1"/>
                  </a:solidFill>
                  <a:latin typeface="Titillium Web"/>
                  <a:ea typeface="Titillium Web"/>
                  <a:cs typeface="Titillium Web"/>
                  <a:sym typeface="Titillium Web"/>
                </a:rPr>
                <a:t>BOGOTÁ</a:t>
              </a:r>
              <a:endParaRPr b="0" i="0" sz="1400" u="none" cap="none" strike="noStrike">
                <a:solidFill>
                  <a:srgbClr val="000000"/>
                </a:solidFill>
                <a:latin typeface="Arial"/>
                <a:ea typeface="Arial"/>
                <a:cs typeface="Arial"/>
                <a:sym typeface="Arial"/>
              </a:endParaRPr>
            </a:p>
          </p:txBody>
        </p:sp>
        <p:sp>
          <p:nvSpPr>
            <p:cNvPr id="281" name="Google Shape;281;p42"/>
            <p:cNvSpPr txBox="1"/>
            <p:nvPr/>
          </p:nvSpPr>
          <p:spPr>
            <a:xfrm>
              <a:off x="695325" y="3977492"/>
              <a:ext cx="1989686" cy="126278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es-ES" sz="1600" u="none" cap="none" strike="noStrike">
                  <a:solidFill>
                    <a:srgbClr val="202492"/>
                  </a:solidFill>
                  <a:latin typeface="Titillium Web"/>
                  <a:ea typeface="Titillium Web"/>
                  <a:cs typeface="Titillium Web"/>
                  <a:sym typeface="Titillium Web"/>
                </a:rPr>
                <a:t>BLUETAB MADRID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rgbClr val="7F7F7F"/>
                  </a:solidFill>
                  <a:latin typeface="Arial"/>
                  <a:ea typeface="Arial"/>
                  <a:cs typeface="Arial"/>
                  <a:sym typeface="Arial"/>
                </a:rPr>
                <a:t>Poeta Joan Maragall,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rgbClr val="7F7F7F"/>
                  </a:solidFill>
                  <a:latin typeface="Arial"/>
                  <a:ea typeface="Arial"/>
                  <a:cs typeface="Arial"/>
                  <a:sym typeface="Arial"/>
                </a:rPr>
                <a:t>28020 Madrid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rgbClr val="7F7F7F"/>
                  </a:solidFill>
                  <a:latin typeface="Arial"/>
                  <a:ea typeface="Arial"/>
                  <a:cs typeface="Arial"/>
                  <a:sym typeface="Arial"/>
                </a:rPr>
                <a:t>España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rgbClr val="7F7F7F"/>
                  </a:solidFill>
                  <a:latin typeface="Arial"/>
                  <a:ea typeface="Arial"/>
                  <a:cs typeface="Arial"/>
                  <a:sym typeface="Arial"/>
                </a:rPr>
                <a:t>T: +34 914 571 697</a:t>
              </a:r>
              <a:endParaRPr b="0" i="0" sz="1400" u="none" cap="none" strike="noStrike">
                <a:solidFill>
                  <a:srgbClr val="000000"/>
                </a:solidFill>
                <a:latin typeface="Arial"/>
                <a:ea typeface="Arial"/>
                <a:cs typeface="Arial"/>
                <a:sym typeface="Arial"/>
              </a:endParaRPr>
            </a:p>
          </p:txBody>
        </p:sp>
        <p:sp>
          <p:nvSpPr>
            <p:cNvPr id="282" name="Google Shape;282;p42"/>
            <p:cNvSpPr txBox="1"/>
            <p:nvPr/>
          </p:nvSpPr>
          <p:spPr>
            <a:xfrm>
              <a:off x="2958213" y="3977491"/>
              <a:ext cx="2111687" cy="145049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es-ES" sz="1600" u="none" cap="none" strike="noStrike">
                  <a:solidFill>
                    <a:srgbClr val="202492"/>
                  </a:solidFill>
                  <a:latin typeface="Titillium Web"/>
                  <a:ea typeface="Titillium Web"/>
                  <a:cs typeface="Titillium Web"/>
                  <a:sym typeface="Titillium Web"/>
                </a:rPr>
                <a:t>BLUETAB CDMX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rgbClr val="7F7F7F"/>
                  </a:solidFill>
                  <a:latin typeface="Arial"/>
                  <a:ea typeface="Arial"/>
                  <a:cs typeface="Arial"/>
                  <a:sym typeface="Arial"/>
                </a:rPr>
                <a:t>Av. Homero 440, Int. 503</a:t>
              </a:r>
              <a:br>
                <a:rPr b="0" i="0" lang="es-ES" sz="1100" u="none" cap="none" strike="noStrike">
                  <a:solidFill>
                    <a:srgbClr val="7F7F7F"/>
                  </a:solidFill>
                  <a:latin typeface="Arial"/>
                  <a:ea typeface="Arial"/>
                  <a:cs typeface="Arial"/>
                  <a:sym typeface="Arial"/>
                </a:rPr>
              </a:br>
              <a:r>
                <a:rPr b="0" i="0" lang="es-ES" sz="1100" u="none" cap="none" strike="noStrike">
                  <a:solidFill>
                    <a:srgbClr val="7F7F7F"/>
                  </a:solidFill>
                  <a:latin typeface="Arial"/>
                  <a:ea typeface="Arial"/>
                  <a:cs typeface="Arial"/>
                  <a:sym typeface="Arial"/>
                </a:rPr>
                <a:t>Col. Polanco. Chapultepec</a:t>
              </a:r>
              <a:br>
                <a:rPr b="0" i="0" lang="es-ES" sz="1100" u="none" cap="none" strike="noStrike">
                  <a:solidFill>
                    <a:srgbClr val="7F7F7F"/>
                  </a:solidFill>
                  <a:latin typeface="Arial"/>
                  <a:ea typeface="Arial"/>
                  <a:cs typeface="Arial"/>
                  <a:sym typeface="Arial"/>
                </a:rPr>
              </a:br>
              <a:r>
                <a:rPr b="0" i="0" lang="es-ES" sz="1100" u="none" cap="none" strike="noStrike">
                  <a:solidFill>
                    <a:srgbClr val="7F7F7F"/>
                  </a:solidFill>
                  <a:latin typeface="Arial"/>
                  <a:ea typeface="Arial"/>
                  <a:cs typeface="Arial"/>
                  <a:sym typeface="Arial"/>
                </a:rPr>
                <a:t>CP 11560, CDMX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rgbClr val="7F7F7F"/>
                  </a:solidFill>
                  <a:latin typeface="Arial"/>
                  <a:ea typeface="Arial"/>
                  <a:cs typeface="Arial"/>
                  <a:sym typeface="Arial"/>
                </a:rPr>
                <a:t>México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rgbClr val="7F7F7F"/>
                  </a:solidFill>
                  <a:latin typeface="Arial"/>
                  <a:ea typeface="Arial"/>
                  <a:cs typeface="Arial"/>
                  <a:sym typeface="Arial"/>
                </a:rPr>
                <a:t>T: +521 55 75771781</a:t>
              </a:r>
              <a:endParaRPr b="0" i="0" sz="1400" u="none" cap="none" strike="noStrike">
                <a:solidFill>
                  <a:srgbClr val="000000"/>
                </a:solidFill>
                <a:latin typeface="Arial"/>
                <a:ea typeface="Arial"/>
                <a:cs typeface="Arial"/>
                <a:sym typeface="Arial"/>
              </a:endParaRPr>
            </a:p>
          </p:txBody>
        </p:sp>
        <p:sp>
          <p:nvSpPr>
            <p:cNvPr id="283" name="Google Shape;283;p42"/>
            <p:cNvSpPr txBox="1"/>
            <p:nvPr/>
          </p:nvSpPr>
          <p:spPr>
            <a:xfrm>
              <a:off x="5202086" y="3977491"/>
              <a:ext cx="1951189" cy="145049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es-ES" sz="1600" u="none" cap="none" strike="noStrike">
                  <a:solidFill>
                    <a:srgbClr val="202492"/>
                  </a:solidFill>
                  <a:latin typeface="Titillium Web"/>
                  <a:ea typeface="Titillium Web"/>
                  <a:cs typeface="Titillium Web"/>
                  <a:sym typeface="Titillium Web"/>
                </a:rPr>
                <a:t>BLUETAB LIMA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rgbClr val="7F7F7F"/>
                  </a:solidFill>
                  <a:latin typeface="Arial"/>
                  <a:ea typeface="Arial"/>
                  <a:cs typeface="Arial"/>
                  <a:sym typeface="Arial"/>
                </a:rPr>
                <a:t>Av. Javier Prado Este 560 Oficina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rgbClr val="7F7F7F"/>
                  </a:solidFill>
                  <a:latin typeface="Arial"/>
                  <a:ea typeface="Arial"/>
                  <a:cs typeface="Arial"/>
                  <a:sym typeface="Arial"/>
                </a:rPr>
                <a:t>1401, San Isidro Lima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rgbClr val="7F7F7F"/>
                  </a:solidFill>
                  <a:latin typeface="Arial"/>
                  <a:ea typeface="Arial"/>
                  <a:cs typeface="Arial"/>
                  <a:sym typeface="Arial"/>
                </a:rPr>
                <a:t>Perú</a:t>
              </a:r>
              <a:endParaRPr b="0" i="0" sz="11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rgbClr val="7F7F7F"/>
                  </a:solidFill>
                  <a:latin typeface="Arial"/>
                  <a:ea typeface="Arial"/>
                  <a:cs typeface="Arial"/>
                  <a:sym typeface="Arial"/>
                </a:rPr>
                <a:t>T: +51 (1) 391-8315</a:t>
              </a:r>
              <a:endParaRPr b="0" i="0" sz="1400" u="none" cap="none" strike="noStrike">
                <a:solidFill>
                  <a:srgbClr val="000000"/>
                </a:solidFill>
                <a:latin typeface="Arial"/>
                <a:ea typeface="Arial"/>
                <a:cs typeface="Arial"/>
                <a:sym typeface="Arial"/>
              </a:endParaRPr>
            </a:p>
          </p:txBody>
        </p:sp>
        <p:sp>
          <p:nvSpPr>
            <p:cNvPr id="284" name="Google Shape;284;p42"/>
            <p:cNvSpPr txBox="1"/>
            <p:nvPr/>
          </p:nvSpPr>
          <p:spPr>
            <a:xfrm>
              <a:off x="7423737" y="3977492"/>
              <a:ext cx="2025063" cy="145049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1" i="0" lang="es-ES" sz="1600" u="none" cap="none" strike="noStrike">
                  <a:solidFill>
                    <a:srgbClr val="202492"/>
                  </a:solidFill>
                  <a:latin typeface="Titillium Web"/>
                  <a:ea typeface="Titillium Web"/>
                  <a:cs typeface="Titillium Web"/>
                  <a:sym typeface="Titillium Web"/>
                </a:rPr>
                <a:t>BLUETAB BOGOTÁ</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rgbClr val="7F7F7F"/>
                  </a:solidFill>
                  <a:latin typeface="Arial"/>
                  <a:ea typeface="Arial"/>
                  <a:cs typeface="Arial"/>
                  <a:sym typeface="Arial"/>
                </a:rPr>
                <a:t>Cra. 7 #71-21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rgbClr val="7F7F7F"/>
                  </a:solidFill>
                  <a:latin typeface="Arial"/>
                  <a:ea typeface="Arial"/>
                  <a:cs typeface="Arial"/>
                  <a:sym typeface="Arial"/>
                </a:rPr>
                <a:t>Torre B, piso 12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rgbClr val="7F7F7F"/>
                  </a:solidFill>
                  <a:latin typeface="Arial"/>
                  <a:ea typeface="Arial"/>
                  <a:cs typeface="Arial"/>
                  <a:sym typeface="Arial"/>
                </a:rPr>
                <a:t>Bogotá DC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rgbClr val="7F7F7F"/>
                  </a:solidFill>
                  <a:latin typeface="Arial"/>
                  <a:ea typeface="Arial"/>
                  <a:cs typeface="Arial"/>
                  <a:sym typeface="Arial"/>
                </a:rPr>
                <a:t>Colombia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rgbClr val="7F7F7F"/>
                  </a:solidFill>
                  <a:latin typeface="Arial"/>
                  <a:ea typeface="Arial"/>
                  <a:cs typeface="Arial"/>
                  <a:sym typeface="Arial"/>
                </a:rPr>
                <a:t>T: +57 (1) 3135831-32</a:t>
              </a:r>
              <a:endParaRPr b="0" i="0" sz="1400" u="none" cap="none" strike="noStrike">
                <a:solidFill>
                  <a:srgbClr val="000000"/>
                </a:solidFill>
                <a:latin typeface="Arial"/>
                <a:ea typeface="Arial"/>
                <a:cs typeface="Arial"/>
                <a:sym typeface="Arial"/>
              </a:endParaRPr>
            </a:p>
          </p:txBody>
        </p:sp>
      </p:grpSp>
      <p:pic>
        <p:nvPicPr>
          <p:cNvPr id="285" name="Google Shape;285;p42"/>
          <p:cNvPicPr preferRelativeResize="0"/>
          <p:nvPr/>
        </p:nvPicPr>
        <p:blipFill rotWithShape="1">
          <a:blip r:embed="rId6">
            <a:alphaModFix/>
          </a:blip>
          <a:srcRect b="0" l="69109" r="0" t="83107"/>
          <a:stretch/>
        </p:blipFill>
        <p:spPr>
          <a:xfrm>
            <a:off x="626301" y="450938"/>
            <a:ext cx="3762591" cy="109743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leta colores">
  <p:cSld name="paleta colores">
    <p:spTree>
      <p:nvGrpSpPr>
        <p:cNvPr id="286" name="Shape 28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exto y destacados">
  <p:cSld name="Slide de texto y destacados">
    <p:spTree>
      <p:nvGrpSpPr>
        <p:cNvPr id="18" name="Shape 18"/>
        <p:cNvGrpSpPr/>
        <p:nvPr/>
      </p:nvGrpSpPr>
      <p:grpSpPr>
        <a:xfrm>
          <a:off x="0" y="0"/>
          <a:ext cx="0" cy="0"/>
          <a:chOff x="0" y="0"/>
          <a:chExt cx="0" cy="0"/>
        </a:xfrm>
      </p:grpSpPr>
      <p:sp>
        <p:nvSpPr>
          <p:cNvPr id="19" name="Google Shape;19;p20"/>
          <p:cNvSpPr txBox="1"/>
          <p:nvPr>
            <p:ph idx="1" type="body"/>
          </p:nvPr>
        </p:nvSpPr>
        <p:spPr>
          <a:xfrm>
            <a:off x="695325" y="1808163"/>
            <a:ext cx="6069542" cy="44291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600"/>
              </a:spcBef>
              <a:spcAft>
                <a:spcPts val="0"/>
              </a:spcAft>
              <a:buClr>
                <a:schemeClr val="accent2"/>
              </a:buClr>
              <a:buSzPts val="1920"/>
              <a:buFont typeface="Arial"/>
              <a:buNone/>
              <a:defRPr b="0" i="0" sz="1600" u="none" cap="none" strike="noStrike">
                <a:solidFill>
                  <a:srgbClr val="7F7F7F"/>
                </a:solidFill>
                <a:latin typeface="Arial"/>
                <a:ea typeface="Arial"/>
                <a:cs typeface="Arial"/>
                <a:sym typeface="Arial"/>
              </a:defRPr>
            </a:lvl1pPr>
            <a:lvl2pPr indent="-361950" lvl="1" marL="914400" marR="0" rtl="0" algn="l">
              <a:lnSpc>
                <a:spcPct val="90000"/>
              </a:lnSpc>
              <a:spcBef>
                <a:spcPts val="600"/>
              </a:spcBef>
              <a:spcAft>
                <a:spcPts val="0"/>
              </a:spcAft>
              <a:buClr>
                <a:schemeClr val="accent2"/>
              </a:buClr>
              <a:buSzPts val="2100"/>
              <a:buFont typeface="Arial"/>
              <a:buChar char="/"/>
              <a:defRPr b="0" i="0" sz="1400" u="none" cap="none" strike="noStrike">
                <a:solidFill>
                  <a:srgbClr val="7F7F7F"/>
                </a:solidFill>
                <a:latin typeface="Arial"/>
                <a:ea typeface="Arial"/>
                <a:cs typeface="Arial"/>
                <a:sym typeface="Arial"/>
              </a:defRPr>
            </a:lvl2pPr>
            <a:lvl3pPr indent="-312419" lvl="2" marL="1371600" marR="0" rtl="0" algn="l">
              <a:lnSpc>
                <a:spcPct val="90000"/>
              </a:lnSpc>
              <a:spcBef>
                <a:spcPts val="600"/>
              </a:spcBef>
              <a:spcAft>
                <a:spcPts val="0"/>
              </a:spcAft>
              <a:buClr>
                <a:schemeClr val="accent6"/>
              </a:buClr>
              <a:buSzPts val="1320"/>
              <a:buFont typeface="Arial"/>
              <a:buChar char="•"/>
              <a:defRPr b="0" i="0" sz="1200" u="none" cap="none" strike="noStrike">
                <a:solidFill>
                  <a:srgbClr val="7F7F7F"/>
                </a:solidFill>
                <a:latin typeface="Arial"/>
                <a:ea typeface="Arial"/>
                <a:cs typeface="Arial"/>
                <a:sym typeface="Arial"/>
              </a:defRPr>
            </a:lvl3pPr>
            <a:lvl4pPr indent="-298450" lvl="3" marL="1828800" marR="0" rtl="0" algn="l">
              <a:lnSpc>
                <a:spcPct val="90000"/>
              </a:lnSpc>
              <a:spcBef>
                <a:spcPts val="600"/>
              </a:spcBef>
              <a:spcAft>
                <a:spcPts val="0"/>
              </a:spcAft>
              <a:buClr>
                <a:schemeClr val="accent3"/>
              </a:buClr>
              <a:buSzPts val="1100"/>
              <a:buFont typeface="Arial"/>
              <a:buChar char="•"/>
              <a:defRPr b="0" i="0" sz="1100" u="none" cap="none" strike="noStrike">
                <a:solidFill>
                  <a:srgbClr val="7F7F7F"/>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p20"/>
          <p:cNvSpPr txBox="1"/>
          <p:nvPr>
            <p:ph type="title"/>
          </p:nvPr>
        </p:nvSpPr>
        <p:spPr>
          <a:xfrm>
            <a:off x="695325" y="296863"/>
            <a:ext cx="10864071" cy="6477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rgbClr val="E95E15"/>
              </a:buClr>
              <a:buSzPts val="3200"/>
              <a:buFont typeface="Titillium Web"/>
              <a:buNone/>
              <a:defRPr b="1" i="0" sz="3200" u="none" cap="none" strike="noStrike">
                <a:solidFill>
                  <a:srgbClr val="E95E15"/>
                </a:solidFill>
                <a:latin typeface="Titillium Web"/>
                <a:ea typeface="Titillium Web"/>
                <a:cs typeface="Titillium Web"/>
                <a:sym typeface="Titillium Web"/>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 name="Google Shape;21;p20"/>
          <p:cNvSpPr txBox="1"/>
          <p:nvPr>
            <p:ph idx="2" type="body"/>
          </p:nvPr>
        </p:nvSpPr>
        <p:spPr>
          <a:xfrm>
            <a:off x="695324" y="944563"/>
            <a:ext cx="9901239" cy="431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202392"/>
              </a:buClr>
              <a:buSzPts val="2400"/>
              <a:buFont typeface="Arial"/>
              <a:buNone/>
              <a:defRPr b="1" i="0" sz="2400" u="none" cap="none" strike="noStrike">
                <a:solidFill>
                  <a:srgbClr val="202392"/>
                </a:solidFill>
                <a:latin typeface="Titillium Web"/>
                <a:ea typeface="Titillium Web"/>
                <a:cs typeface="Titillium Web"/>
                <a:sym typeface="Titillium Web"/>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 name="Google Shape;22;p20"/>
          <p:cNvSpPr txBox="1"/>
          <p:nvPr>
            <p:ph idx="3" type="body"/>
          </p:nvPr>
        </p:nvSpPr>
        <p:spPr>
          <a:xfrm>
            <a:off x="6945313" y="1808163"/>
            <a:ext cx="4551362" cy="720197"/>
          </a:xfrm>
          <a:prstGeom prst="rect">
            <a:avLst/>
          </a:prstGeom>
          <a:solidFill>
            <a:srgbClr val="DAD7CB"/>
          </a:solid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1200"/>
              <a:buFont typeface="Arial"/>
              <a:buNone/>
              <a:defRPr b="0" i="0" sz="1200" u="none" cap="none" strike="noStrike">
                <a:solidFill>
                  <a:srgbClr val="7F7F7F"/>
                </a:solidFill>
                <a:latin typeface="Arial"/>
                <a:ea typeface="Arial"/>
                <a:cs typeface="Arial"/>
                <a:sym typeface="Arial"/>
              </a:defRPr>
            </a:lvl1pPr>
            <a:lvl2pPr indent="-228600" lvl="1" marL="9144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2pPr>
            <a:lvl3pPr indent="-228600" lvl="2" marL="13716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3pPr>
            <a:lvl4pPr indent="-228600" lvl="3" marL="18288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4pPr>
            <a:lvl5pPr indent="-228600" lvl="4" marL="2286000" marR="0" rtl="0" algn="l">
              <a:lnSpc>
                <a:spcPct val="90000"/>
              </a:lnSpc>
              <a:spcBef>
                <a:spcPts val="500"/>
              </a:spcBef>
              <a:spcAft>
                <a:spcPts val="0"/>
              </a:spcAft>
              <a:buClr>
                <a:srgbClr val="7F7F7F"/>
              </a:buClr>
              <a:buSzPts val="1600"/>
              <a:buFont typeface="Arial"/>
              <a:buNone/>
              <a:defRPr b="0" i="0" sz="1600" u="none" cap="none" strike="noStrike">
                <a:solidFill>
                  <a:srgbClr val="7F7F7F"/>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1">
  <p:cSld name="Intro 1">
    <p:spTree>
      <p:nvGrpSpPr>
        <p:cNvPr id="23" name="Shape 23"/>
        <p:cNvGrpSpPr/>
        <p:nvPr/>
      </p:nvGrpSpPr>
      <p:grpSpPr>
        <a:xfrm>
          <a:off x="0" y="0"/>
          <a:ext cx="0" cy="0"/>
          <a:chOff x="0" y="0"/>
          <a:chExt cx="0" cy="0"/>
        </a:xfrm>
      </p:grpSpPr>
      <p:sp>
        <p:nvSpPr>
          <p:cNvPr id="24" name="Google Shape;24;p25"/>
          <p:cNvSpPr txBox="1"/>
          <p:nvPr/>
        </p:nvSpPr>
        <p:spPr>
          <a:xfrm>
            <a:off x="7974966" y="3300179"/>
            <a:ext cx="1586129"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es-ES" sz="5400" u="none" cap="none" strike="noStrike">
                <a:solidFill>
                  <a:srgbClr val="202492"/>
                </a:solidFill>
                <a:latin typeface="Titillium Web"/>
                <a:ea typeface="Titillium Web"/>
                <a:cs typeface="Titillium Web"/>
                <a:sym typeface="Titillium Web"/>
              </a:rPr>
              <a:t>30%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7F7F7F"/>
                </a:solidFill>
                <a:latin typeface="Arial"/>
                <a:ea typeface="Arial"/>
                <a:cs typeface="Arial"/>
                <a:sym typeface="Arial"/>
              </a:rPr>
              <a:t>CAGR a 3 años</a:t>
            </a:r>
            <a:endParaRPr b="0" i="0" sz="1400" u="none" cap="none" strike="noStrike">
              <a:solidFill>
                <a:srgbClr val="000000"/>
              </a:solidFill>
              <a:latin typeface="Arial"/>
              <a:ea typeface="Arial"/>
              <a:cs typeface="Arial"/>
              <a:sym typeface="Arial"/>
            </a:endParaRPr>
          </a:p>
        </p:txBody>
      </p:sp>
      <p:sp>
        <p:nvSpPr>
          <p:cNvPr id="25" name="Google Shape;25;p25"/>
          <p:cNvSpPr txBox="1"/>
          <p:nvPr/>
        </p:nvSpPr>
        <p:spPr>
          <a:xfrm>
            <a:off x="831484" y="3300179"/>
            <a:ext cx="1780172" cy="12926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es-ES" sz="5400" u="none" cap="none" strike="noStrike">
                <a:solidFill>
                  <a:srgbClr val="202492"/>
                </a:solidFill>
                <a:latin typeface="Titillium Web"/>
                <a:ea typeface="Titillium Web"/>
                <a:cs typeface="Titillium Web"/>
                <a:sym typeface="Titillium Web"/>
              </a:rPr>
              <a:t>5</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7F7F7F"/>
                </a:solidFill>
                <a:latin typeface="Arial"/>
                <a:ea typeface="Arial"/>
                <a:cs typeface="Arial"/>
                <a:sym typeface="Arial"/>
              </a:rPr>
              <a:t>Oficinas en el mundo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7F7F7F"/>
                </a:solidFill>
                <a:latin typeface="Arial"/>
                <a:ea typeface="Arial"/>
                <a:cs typeface="Arial"/>
                <a:sym typeface="Arial"/>
              </a:rPr>
              <a:t>Proyectos en 10 países</a:t>
            </a:r>
            <a:endParaRPr b="0" i="0" sz="1400" u="none" cap="none" strike="noStrike">
              <a:solidFill>
                <a:srgbClr val="000000"/>
              </a:solidFill>
              <a:latin typeface="Arial"/>
              <a:ea typeface="Arial"/>
              <a:cs typeface="Arial"/>
              <a:sym typeface="Arial"/>
            </a:endParaRPr>
          </a:p>
        </p:txBody>
      </p:sp>
      <p:sp>
        <p:nvSpPr>
          <p:cNvPr id="26" name="Google Shape;26;p25"/>
          <p:cNvSpPr txBox="1"/>
          <p:nvPr/>
        </p:nvSpPr>
        <p:spPr>
          <a:xfrm>
            <a:off x="3301608" y="3300179"/>
            <a:ext cx="1370563"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es-ES" sz="5400" u="none" cap="none" strike="noStrike">
                <a:solidFill>
                  <a:srgbClr val="202492"/>
                </a:solidFill>
                <a:latin typeface="Titillium Web"/>
                <a:ea typeface="Titillium Web"/>
                <a:cs typeface="Titillium Web"/>
                <a:sym typeface="Titillium Web"/>
              </a:rPr>
              <a:t>50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7F7F7F"/>
                </a:solidFill>
                <a:latin typeface="Arial"/>
                <a:ea typeface="Arial"/>
                <a:cs typeface="Arial"/>
                <a:sym typeface="Arial"/>
              </a:rPr>
              <a:t>Clientes activos</a:t>
            </a:r>
            <a:endParaRPr b="0" i="0" sz="1400" u="none" cap="none" strike="noStrike">
              <a:solidFill>
                <a:srgbClr val="000000"/>
              </a:solidFill>
              <a:latin typeface="Arial"/>
              <a:ea typeface="Arial"/>
              <a:cs typeface="Arial"/>
              <a:sym typeface="Arial"/>
            </a:endParaRPr>
          </a:p>
        </p:txBody>
      </p:sp>
      <p:sp>
        <p:nvSpPr>
          <p:cNvPr id="27" name="Google Shape;27;p25"/>
          <p:cNvSpPr txBox="1"/>
          <p:nvPr/>
        </p:nvSpPr>
        <p:spPr>
          <a:xfrm>
            <a:off x="5362123" y="3300179"/>
            <a:ext cx="1922890"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es-ES" sz="5400" u="none" cap="none" strike="noStrike">
                <a:solidFill>
                  <a:srgbClr val="202492"/>
                </a:solidFill>
                <a:latin typeface="Titillium Web"/>
                <a:ea typeface="Titillium Web"/>
                <a:cs typeface="Titillium Web"/>
                <a:sym typeface="Titillium Web"/>
              </a:rPr>
              <a:t>+600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7F7F7F"/>
                </a:solidFill>
                <a:latin typeface="Arial"/>
                <a:ea typeface="Arial"/>
                <a:cs typeface="Arial"/>
                <a:sym typeface="Arial"/>
              </a:rPr>
              <a:t>Empleados</a:t>
            </a:r>
            <a:endParaRPr b="0" i="0" sz="1400" u="none" cap="none" strike="noStrike">
              <a:solidFill>
                <a:srgbClr val="000000"/>
              </a:solidFill>
              <a:latin typeface="Arial"/>
              <a:ea typeface="Arial"/>
              <a:cs typeface="Arial"/>
              <a:sym typeface="Arial"/>
            </a:endParaRPr>
          </a:p>
        </p:txBody>
      </p:sp>
      <p:sp>
        <p:nvSpPr>
          <p:cNvPr id="28" name="Google Shape;28;p25"/>
          <p:cNvSpPr txBox="1"/>
          <p:nvPr/>
        </p:nvSpPr>
        <p:spPr>
          <a:xfrm>
            <a:off x="831484" y="5008074"/>
            <a:ext cx="1780172"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es-ES" sz="5400" u="none" cap="none" strike="noStrike">
                <a:solidFill>
                  <a:srgbClr val="202492"/>
                </a:solidFill>
                <a:latin typeface="Titillium Web"/>
                <a:ea typeface="Titillium Web"/>
                <a:cs typeface="Titillium Web"/>
                <a:sym typeface="Titillium Web"/>
              </a:rPr>
              <a:t>+200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7F7F7F"/>
                </a:solidFill>
                <a:latin typeface="Arial"/>
                <a:ea typeface="Arial"/>
                <a:cs typeface="Arial"/>
                <a:sym typeface="Arial"/>
              </a:rPr>
              <a:t>Proyectos al año</a:t>
            </a:r>
            <a:endParaRPr b="0" i="0" sz="1400" u="none" cap="none" strike="noStrike">
              <a:solidFill>
                <a:srgbClr val="000000"/>
              </a:solidFill>
              <a:latin typeface="Arial"/>
              <a:ea typeface="Arial"/>
              <a:cs typeface="Arial"/>
              <a:sym typeface="Arial"/>
            </a:endParaRPr>
          </a:p>
        </p:txBody>
      </p:sp>
      <p:sp>
        <p:nvSpPr>
          <p:cNvPr id="29" name="Google Shape;29;p25"/>
          <p:cNvSpPr txBox="1"/>
          <p:nvPr/>
        </p:nvSpPr>
        <p:spPr>
          <a:xfrm>
            <a:off x="3301608" y="5008074"/>
            <a:ext cx="1773212" cy="12926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es-ES" sz="5400" u="none" cap="none" strike="noStrike">
                <a:solidFill>
                  <a:srgbClr val="202492"/>
                </a:solidFill>
                <a:latin typeface="Titillium Web"/>
                <a:ea typeface="Titillium Web"/>
                <a:cs typeface="Titillium Web"/>
                <a:sym typeface="Titillium Web"/>
              </a:rPr>
              <a:t>80%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7F7F7F"/>
                </a:solidFill>
                <a:latin typeface="Arial"/>
                <a:ea typeface="Arial"/>
                <a:cs typeface="Arial"/>
                <a:sym typeface="Arial"/>
              </a:rPr>
              <a:t>De clientes cotizan en bolsas internacionales</a:t>
            </a:r>
            <a:endParaRPr b="0" i="0" sz="1400" u="none" cap="none" strike="noStrike">
              <a:solidFill>
                <a:srgbClr val="000000"/>
              </a:solidFill>
              <a:latin typeface="Arial"/>
              <a:ea typeface="Arial"/>
              <a:cs typeface="Arial"/>
              <a:sym typeface="Arial"/>
            </a:endParaRPr>
          </a:p>
        </p:txBody>
      </p:sp>
      <p:sp>
        <p:nvSpPr>
          <p:cNvPr id="30" name="Google Shape;30;p25"/>
          <p:cNvSpPr txBox="1"/>
          <p:nvPr/>
        </p:nvSpPr>
        <p:spPr>
          <a:xfrm>
            <a:off x="5638287" y="5008074"/>
            <a:ext cx="1646333" cy="12926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es-ES" sz="5400" u="none" cap="none" strike="noStrike">
                <a:solidFill>
                  <a:srgbClr val="202492"/>
                </a:solidFill>
                <a:latin typeface="Titillium Web"/>
                <a:ea typeface="Titillium Web"/>
                <a:cs typeface="Titillium Web"/>
                <a:sym typeface="Titillium Web"/>
              </a:rPr>
              <a:t>80%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7F7F7F"/>
                </a:solidFill>
                <a:latin typeface="Arial"/>
                <a:ea typeface="Arial"/>
                <a:cs typeface="Arial"/>
                <a:sym typeface="Arial"/>
              </a:rPr>
              <a:t>De reinversión en la compañía</a:t>
            </a:r>
            <a:endParaRPr b="0" i="0" sz="1400" u="none" cap="none" strike="noStrike">
              <a:solidFill>
                <a:srgbClr val="000000"/>
              </a:solidFill>
              <a:latin typeface="Arial"/>
              <a:ea typeface="Arial"/>
              <a:cs typeface="Arial"/>
              <a:sym typeface="Arial"/>
            </a:endParaRPr>
          </a:p>
        </p:txBody>
      </p:sp>
      <p:sp>
        <p:nvSpPr>
          <p:cNvPr id="31" name="Google Shape;31;p25"/>
          <p:cNvSpPr txBox="1"/>
          <p:nvPr/>
        </p:nvSpPr>
        <p:spPr>
          <a:xfrm>
            <a:off x="7974966" y="5008073"/>
            <a:ext cx="1595654" cy="147732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es-ES" sz="5400" u="none" cap="none" strike="noStrike">
                <a:solidFill>
                  <a:srgbClr val="202492"/>
                </a:solidFill>
                <a:latin typeface="Titillium Web"/>
                <a:ea typeface="Titillium Web"/>
                <a:cs typeface="Titillium Web"/>
                <a:sym typeface="Titillium Web"/>
              </a:rPr>
              <a:t>70%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s-ES" sz="1200" u="none" cap="none" strike="noStrike">
                <a:solidFill>
                  <a:srgbClr val="7F7F7F"/>
                </a:solidFill>
                <a:latin typeface="Arial"/>
                <a:ea typeface="Arial"/>
                <a:cs typeface="Arial"/>
                <a:sym typeface="Arial"/>
              </a:rPr>
              <a:t>De empleados más de 8 años de experiencia</a:t>
            </a:r>
            <a:endParaRPr b="0" i="0" sz="1400" u="none" cap="none" strike="noStrike">
              <a:solidFill>
                <a:srgbClr val="000000"/>
              </a:solidFill>
              <a:latin typeface="Arial"/>
              <a:ea typeface="Arial"/>
              <a:cs typeface="Arial"/>
              <a:sym typeface="Arial"/>
            </a:endParaRPr>
          </a:p>
        </p:txBody>
      </p:sp>
      <p:sp>
        <p:nvSpPr>
          <p:cNvPr id="32" name="Google Shape;32;p25"/>
          <p:cNvSpPr txBox="1"/>
          <p:nvPr/>
        </p:nvSpPr>
        <p:spPr>
          <a:xfrm>
            <a:off x="695324" y="324197"/>
            <a:ext cx="518177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ES" sz="3200" u="none" cap="none" strike="noStrike">
                <a:solidFill>
                  <a:srgbClr val="E95E15"/>
                </a:solidFill>
                <a:latin typeface="Titillium Web"/>
                <a:ea typeface="Titillium Web"/>
                <a:cs typeface="Titillium Web"/>
                <a:sym typeface="Titillium Web"/>
              </a:rPr>
              <a:t>INTRODUCCIÓN A BLUETAB</a:t>
            </a:r>
            <a:endParaRPr b="1" i="0" sz="1800" u="none" cap="none" strike="noStrike">
              <a:solidFill>
                <a:srgbClr val="E95E15"/>
              </a:solidFill>
              <a:latin typeface="Titillium Web"/>
              <a:ea typeface="Titillium Web"/>
              <a:cs typeface="Titillium Web"/>
              <a:sym typeface="Titillium Web"/>
            </a:endParaRPr>
          </a:p>
        </p:txBody>
      </p:sp>
      <p:sp>
        <p:nvSpPr>
          <p:cNvPr id="33" name="Google Shape;33;p25"/>
          <p:cNvSpPr txBox="1"/>
          <p:nvPr/>
        </p:nvSpPr>
        <p:spPr>
          <a:xfrm>
            <a:off x="695325" y="944563"/>
            <a:ext cx="518177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202392"/>
                </a:solidFill>
                <a:latin typeface="Titillium Web"/>
                <a:ea typeface="Titillium Web"/>
                <a:cs typeface="Titillium Web"/>
                <a:sym typeface="Titillium Web"/>
              </a:rPr>
              <a:t>SOBRE NOSOTROS</a:t>
            </a:r>
            <a:endParaRPr b="1" i="0" sz="1400" u="none" cap="none" strike="noStrike">
              <a:solidFill>
                <a:srgbClr val="202392"/>
              </a:solidFill>
              <a:latin typeface="Titillium Web"/>
              <a:ea typeface="Titillium Web"/>
              <a:cs typeface="Titillium Web"/>
              <a:sym typeface="Titillium Web"/>
            </a:endParaRPr>
          </a:p>
        </p:txBody>
      </p:sp>
      <p:sp>
        <p:nvSpPr>
          <p:cNvPr id="34" name="Google Shape;34;p25"/>
          <p:cNvSpPr txBox="1"/>
          <p:nvPr/>
        </p:nvSpPr>
        <p:spPr>
          <a:xfrm>
            <a:off x="695324" y="1787525"/>
            <a:ext cx="9063818"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2000"/>
              <a:buFont typeface="Arial"/>
              <a:buNone/>
            </a:pPr>
            <a:r>
              <a:rPr b="0" i="0" lang="es-ES" sz="2000" u="none" cap="none" strike="noStrike">
                <a:solidFill>
                  <a:srgbClr val="7F7F7F"/>
                </a:solidFill>
                <a:latin typeface="Arial"/>
                <a:ea typeface="Arial"/>
                <a:cs typeface="Arial"/>
                <a:sym typeface="Arial"/>
              </a:rPr>
              <a:t>Somos un equipo de más de 600 expertos en Europa y América diseñando y desplegando </a:t>
            </a:r>
            <a:r>
              <a:rPr b="0" i="0" lang="es-ES" sz="2000" u="none" cap="none" strike="noStrike">
                <a:solidFill>
                  <a:schemeClr val="accent2"/>
                </a:solidFill>
                <a:latin typeface="Arial"/>
                <a:ea typeface="Arial"/>
                <a:cs typeface="Arial"/>
                <a:sym typeface="Arial"/>
              </a:rPr>
              <a:t>soluciones de datos</a:t>
            </a:r>
            <a:r>
              <a:rPr b="0" i="0" lang="es-ES" sz="2000" u="none" cap="none" strike="noStrike">
                <a:solidFill>
                  <a:srgbClr val="E95E15"/>
                </a:solidFill>
                <a:latin typeface="Arial"/>
                <a:ea typeface="Arial"/>
                <a:cs typeface="Arial"/>
                <a:sym typeface="Arial"/>
              </a:rPr>
              <a:t>,</a:t>
            </a:r>
            <a:r>
              <a:rPr b="0" i="0" lang="es-ES" sz="2000" u="none" cap="none" strike="noStrike">
                <a:solidFill>
                  <a:schemeClr val="accent1"/>
                </a:solidFill>
                <a:latin typeface="Arial"/>
                <a:ea typeface="Arial"/>
                <a:cs typeface="Arial"/>
                <a:sym typeface="Arial"/>
              </a:rPr>
              <a:t>  </a:t>
            </a:r>
            <a:r>
              <a:rPr b="0" i="0" lang="es-ES" sz="2000" u="none" cap="none" strike="noStrike">
                <a:solidFill>
                  <a:srgbClr val="7F7F7F"/>
                </a:solidFill>
                <a:latin typeface="Arial"/>
                <a:ea typeface="Arial"/>
                <a:cs typeface="Arial"/>
                <a:sym typeface="Arial"/>
              </a:rPr>
              <a:t>desarrollando</a:t>
            </a:r>
            <a:r>
              <a:rPr b="0" i="0" lang="es-ES" sz="2000" u="none" cap="none" strike="noStrike">
                <a:solidFill>
                  <a:schemeClr val="accent1"/>
                </a:solidFill>
                <a:latin typeface="Arial"/>
                <a:ea typeface="Arial"/>
                <a:cs typeface="Arial"/>
                <a:sym typeface="Arial"/>
              </a:rPr>
              <a:t> </a:t>
            </a:r>
            <a:r>
              <a:rPr b="0" i="0" lang="es-ES" sz="2000" u="none" cap="none" strike="noStrike">
                <a:solidFill>
                  <a:schemeClr val="accent2"/>
                </a:solidFill>
                <a:latin typeface="Arial"/>
                <a:ea typeface="Arial"/>
                <a:cs typeface="Arial"/>
                <a:sym typeface="Arial"/>
              </a:rPr>
              <a:t>software para acelerar </a:t>
            </a:r>
            <a:r>
              <a:rPr b="0" i="0" lang="es-ES" sz="2000" u="none" cap="none" strike="noStrike">
                <a:solidFill>
                  <a:srgbClr val="7F7F7F"/>
                </a:solidFill>
                <a:latin typeface="Arial"/>
                <a:ea typeface="Arial"/>
                <a:cs typeface="Arial"/>
                <a:sym typeface="Arial"/>
              </a:rPr>
              <a:t>la implantación de nuestras soluciones y creando una cultura en la que se valora y se cuida al </a:t>
            </a:r>
            <a:r>
              <a:rPr b="0" i="0" lang="es-ES" sz="2000" u="none" cap="none" strike="noStrike">
                <a:solidFill>
                  <a:srgbClr val="E95E15"/>
                </a:solidFill>
                <a:latin typeface="Arial"/>
                <a:ea typeface="Arial"/>
                <a:cs typeface="Arial"/>
                <a:sym typeface="Arial"/>
              </a:rPr>
              <a:t>talento técnico.</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2">
  <p:cSld name="Intro 2">
    <p:spTree>
      <p:nvGrpSpPr>
        <p:cNvPr id="35" name="Shape 35"/>
        <p:cNvGrpSpPr/>
        <p:nvPr/>
      </p:nvGrpSpPr>
      <p:grpSpPr>
        <a:xfrm>
          <a:off x="0" y="0"/>
          <a:ext cx="0" cy="0"/>
          <a:chOff x="0" y="0"/>
          <a:chExt cx="0" cy="0"/>
        </a:xfrm>
      </p:grpSpPr>
      <p:sp>
        <p:nvSpPr>
          <p:cNvPr id="36" name="Google Shape;36;p26"/>
          <p:cNvSpPr txBox="1"/>
          <p:nvPr/>
        </p:nvSpPr>
        <p:spPr>
          <a:xfrm>
            <a:off x="695324" y="324197"/>
            <a:ext cx="518177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ES" sz="3200" u="none" cap="none" strike="noStrike">
                <a:solidFill>
                  <a:srgbClr val="E95E15"/>
                </a:solidFill>
                <a:latin typeface="Titillium Web"/>
                <a:ea typeface="Titillium Web"/>
                <a:cs typeface="Titillium Web"/>
                <a:sym typeface="Titillium Web"/>
              </a:rPr>
              <a:t>INTRODUCCIÓN A BLUETAB</a:t>
            </a:r>
            <a:endParaRPr b="1" i="0" sz="1800" u="none" cap="none" strike="noStrike">
              <a:solidFill>
                <a:srgbClr val="E95E15"/>
              </a:solidFill>
              <a:latin typeface="Titillium Web"/>
              <a:ea typeface="Titillium Web"/>
              <a:cs typeface="Titillium Web"/>
              <a:sym typeface="Titillium Web"/>
            </a:endParaRPr>
          </a:p>
        </p:txBody>
      </p:sp>
      <p:sp>
        <p:nvSpPr>
          <p:cNvPr id="37" name="Google Shape;37;p26"/>
          <p:cNvSpPr txBox="1"/>
          <p:nvPr/>
        </p:nvSpPr>
        <p:spPr>
          <a:xfrm>
            <a:off x="695325" y="944563"/>
            <a:ext cx="518177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202392"/>
                </a:solidFill>
                <a:latin typeface="Titillium Web"/>
                <a:ea typeface="Titillium Web"/>
                <a:cs typeface="Titillium Web"/>
                <a:sym typeface="Titillium Web"/>
              </a:rPr>
              <a:t>THE BLUETAB WAY</a:t>
            </a:r>
            <a:endParaRPr b="1" i="0" sz="1400" u="none" cap="none" strike="noStrike">
              <a:solidFill>
                <a:srgbClr val="202392"/>
              </a:solidFill>
              <a:latin typeface="Titillium Web"/>
              <a:ea typeface="Titillium Web"/>
              <a:cs typeface="Titillium Web"/>
              <a:sym typeface="Titillium Web"/>
            </a:endParaRPr>
          </a:p>
        </p:txBody>
      </p:sp>
      <p:pic>
        <p:nvPicPr>
          <p:cNvPr id="38" name="Google Shape;38;p26"/>
          <p:cNvPicPr preferRelativeResize="0"/>
          <p:nvPr/>
        </p:nvPicPr>
        <p:blipFill rotWithShape="1">
          <a:blip r:embed="rId2">
            <a:alphaModFix/>
          </a:blip>
          <a:srcRect b="0" l="0" r="0" t="0"/>
          <a:stretch/>
        </p:blipFill>
        <p:spPr>
          <a:xfrm>
            <a:off x="1857375" y="1846785"/>
            <a:ext cx="5091271" cy="4066652"/>
          </a:xfrm>
          <a:prstGeom prst="rect">
            <a:avLst/>
          </a:prstGeom>
          <a:noFill/>
          <a:ln>
            <a:noFill/>
          </a:ln>
        </p:spPr>
      </p:pic>
      <p:sp>
        <p:nvSpPr>
          <p:cNvPr id="39" name="Google Shape;39;p26"/>
          <p:cNvSpPr txBox="1"/>
          <p:nvPr/>
        </p:nvSpPr>
        <p:spPr>
          <a:xfrm>
            <a:off x="6915535" y="3767823"/>
            <a:ext cx="3918859"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7F7F7F"/>
                </a:solidFill>
                <a:latin typeface="Arial"/>
                <a:ea typeface="Arial"/>
                <a:cs typeface="Arial"/>
                <a:sym typeface="Arial"/>
              </a:rPr>
              <a:t>Tenemos una forma de trabajar que nos permite hace un seguimiento exhaustivo de los proyectos de inicio a fin para asegurar la excelencia</a:t>
            </a:r>
            <a:endParaRPr b="0" i="0" sz="1400" u="none" cap="none" strike="noStrike">
              <a:solidFill>
                <a:srgbClr val="000000"/>
              </a:solidFill>
              <a:latin typeface="Arial"/>
              <a:ea typeface="Arial"/>
              <a:cs typeface="Arial"/>
              <a:sym typeface="Arial"/>
            </a:endParaRPr>
          </a:p>
        </p:txBody>
      </p:sp>
      <p:sp>
        <p:nvSpPr>
          <p:cNvPr id="40" name="Google Shape;40;p26"/>
          <p:cNvSpPr txBox="1"/>
          <p:nvPr/>
        </p:nvSpPr>
        <p:spPr>
          <a:xfrm>
            <a:off x="6915536" y="5045962"/>
            <a:ext cx="378823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7F7F7F"/>
                </a:solidFill>
                <a:latin typeface="Arial"/>
                <a:ea typeface="Arial"/>
                <a:cs typeface="Arial"/>
                <a:sym typeface="Arial"/>
              </a:rPr>
              <a:t>Hemos creado una cultura de empresa que permite atraer a los mejores expertos. Valoramos el conocimiento,  la experiencia y el trabajo bien hecho. </a:t>
            </a:r>
            <a:endParaRPr b="0" i="0" sz="1400" u="none" cap="none" strike="noStrike">
              <a:solidFill>
                <a:srgbClr val="7F7F7F"/>
              </a:solidFill>
              <a:latin typeface="Arial"/>
              <a:ea typeface="Arial"/>
              <a:cs typeface="Arial"/>
              <a:sym typeface="Arial"/>
            </a:endParaRPr>
          </a:p>
        </p:txBody>
      </p:sp>
      <p:sp>
        <p:nvSpPr>
          <p:cNvPr id="41" name="Google Shape;41;p26"/>
          <p:cNvSpPr txBox="1"/>
          <p:nvPr/>
        </p:nvSpPr>
        <p:spPr>
          <a:xfrm>
            <a:off x="6915534" y="2615477"/>
            <a:ext cx="4247765"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7F7F7F"/>
                </a:solidFill>
                <a:latin typeface="Arial"/>
                <a:ea typeface="Arial"/>
                <a:cs typeface="Arial"/>
                <a:sym typeface="Arial"/>
              </a:rPr>
              <a:t>Activamos tus datos. Entendemos las soluciones de datos como un iceberg. Lo que se ve, los datos que aportan valor a tu negocio, son solo la punta del iceberg. Lo que hay detrás y no se ve, es clave.</a:t>
            </a:r>
            <a:endParaRPr b="0" i="0" sz="1400" u="none" cap="none" strike="noStrike">
              <a:solidFill>
                <a:srgbClr val="000000"/>
              </a:solidFill>
              <a:latin typeface="Arial"/>
              <a:ea typeface="Arial"/>
              <a:cs typeface="Arial"/>
              <a:sym typeface="Arial"/>
            </a:endParaRPr>
          </a:p>
        </p:txBody>
      </p:sp>
      <p:sp>
        <p:nvSpPr>
          <p:cNvPr id="42" name="Google Shape;42;p26"/>
          <p:cNvSpPr txBox="1"/>
          <p:nvPr/>
        </p:nvSpPr>
        <p:spPr>
          <a:xfrm>
            <a:off x="3747326" y="2415978"/>
            <a:ext cx="1355465" cy="531684"/>
          </a:xfrm>
          <a:prstGeom prst="rect">
            <a:avLst/>
          </a:prstGeom>
          <a:noFill/>
          <a:ln>
            <a:noFill/>
          </a:ln>
        </p:spPr>
        <p:txBody>
          <a:bodyPr anchorCtr="0" anchor="t" bIns="45700" lIns="91425" spcFirstLastPara="1" rIns="91425" wrap="square" tIns="45700">
            <a:spAutoFit/>
          </a:bodyPr>
          <a:lstStyle/>
          <a:p>
            <a:pPr indent="0" lvl="0" marL="0" marR="0" rtl="0" algn="ctr">
              <a:lnSpc>
                <a:spcPct val="114666"/>
              </a:lnSpc>
              <a:spcBef>
                <a:spcPts val="0"/>
              </a:spcBef>
              <a:spcAft>
                <a:spcPts val="0"/>
              </a:spcAft>
              <a:buClr>
                <a:srgbClr val="000000"/>
              </a:buClr>
              <a:buSzPts val="1500"/>
              <a:buFont typeface="Arial"/>
              <a:buNone/>
            </a:pPr>
            <a:r>
              <a:rPr b="1" i="0" lang="es-ES" sz="1500" u="none" cap="none" strike="noStrike">
                <a:solidFill>
                  <a:srgbClr val="002060"/>
                </a:solidFill>
                <a:latin typeface="Titillium Web"/>
                <a:ea typeface="Titillium Web"/>
                <a:cs typeface="Titillium Web"/>
                <a:sym typeface="Titillium Web"/>
              </a:rPr>
              <a:t>LO QUE </a:t>
            </a:r>
            <a:endParaRPr b="0" i="0" sz="1400" u="none" cap="none" strike="noStrike">
              <a:solidFill>
                <a:srgbClr val="000000"/>
              </a:solidFill>
              <a:latin typeface="Arial"/>
              <a:ea typeface="Arial"/>
              <a:cs typeface="Arial"/>
              <a:sym typeface="Arial"/>
            </a:endParaRPr>
          </a:p>
          <a:p>
            <a:pPr indent="0" lvl="0" marL="0" marR="0" rtl="0" algn="ctr">
              <a:lnSpc>
                <a:spcPct val="114666"/>
              </a:lnSpc>
              <a:spcBef>
                <a:spcPts val="0"/>
              </a:spcBef>
              <a:spcAft>
                <a:spcPts val="0"/>
              </a:spcAft>
              <a:buClr>
                <a:srgbClr val="000000"/>
              </a:buClr>
              <a:buSzPts val="1500"/>
              <a:buFont typeface="Arial"/>
              <a:buNone/>
            </a:pPr>
            <a:r>
              <a:rPr b="1" i="0" lang="es-ES" sz="1500" u="none" cap="none" strike="noStrike">
                <a:solidFill>
                  <a:srgbClr val="002060"/>
                </a:solidFill>
                <a:latin typeface="Titillium Web"/>
                <a:ea typeface="Titillium Web"/>
                <a:cs typeface="Titillium Web"/>
                <a:sym typeface="Titillium Web"/>
              </a:rPr>
              <a:t>HACEMOS</a:t>
            </a:r>
            <a:endParaRPr b="0" i="0" sz="1400" u="none" cap="none" strike="noStrike">
              <a:solidFill>
                <a:srgbClr val="000000"/>
              </a:solidFill>
              <a:latin typeface="Arial"/>
              <a:ea typeface="Arial"/>
              <a:cs typeface="Arial"/>
              <a:sym typeface="Arial"/>
            </a:endParaRPr>
          </a:p>
        </p:txBody>
      </p:sp>
      <p:sp>
        <p:nvSpPr>
          <p:cNvPr id="43" name="Google Shape;43;p26"/>
          <p:cNvSpPr txBox="1"/>
          <p:nvPr/>
        </p:nvSpPr>
        <p:spPr>
          <a:xfrm>
            <a:off x="3703231" y="3564453"/>
            <a:ext cx="1399560" cy="531684"/>
          </a:xfrm>
          <a:prstGeom prst="rect">
            <a:avLst/>
          </a:prstGeom>
          <a:noFill/>
          <a:ln>
            <a:noFill/>
          </a:ln>
        </p:spPr>
        <p:txBody>
          <a:bodyPr anchorCtr="0" anchor="t" bIns="45700" lIns="91425" spcFirstLastPara="1" rIns="91425" wrap="square" tIns="45700">
            <a:spAutoFit/>
          </a:bodyPr>
          <a:lstStyle/>
          <a:p>
            <a:pPr indent="0" lvl="0" marL="0" marR="0" rtl="0" algn="ctr">
              <a:lnSpc>
                <a:spcPct val="114666"/>
              </a:lnSpc>
              <a:spcBef>
                <a:spcPts val="0"/>
              </a:spcBef>
              <a:spcAft>
                <a:spcPts val="0"/>
              </a:spcAft>
              <a:buClr>
                <a:srgbClr val="000000"/>
              </a:buClr>
              <a:buSzPts val="1500"/>
              <a:buFont typeface="Arial"/>
              <a:buNone/>
            </a:pPr>
            <a:r>
              <a:rPr b="1" i="0" lang="es-ES" sz="1500" u="none" cap="none" strike="noStrike">
                <a:solidFill>
                  <a:srgbClr val="002060"/>
                </a:solidFill>
                <a:latin typeface="Titillium Web"/>
                <a:ea typeface="Titillium Web"/>
                <a:cs typeface="Titillium Web"/>
                <a:sym typeface="Titillium Web"/>
              </a:rPr>
              <a:t>CÓMO LO HACEMOS</a:t>
            </a:r>
            <a:endParaRPr b="0" i="0" sz="1400" u="none" cap="none" strike="noStrike">
              <a:solidFill>
                <a:srgbClr val="000000"/>
              </a:solidFill>
              <a:latin typeface="Arial"/>
              <a:ea typeface="Arial"/>
              <a:cs typeface="Arial"/>
              <a:sym typeface="Arial"/>
            </a:endParaRPr>
          </a:p>
        </p:txBody>
      </p:sp>
      <p:sp>
        <p:nvSpPr>
          <p:cNvPr id="44" name="Google Shape;44;p26"/>
          <p:cNvSpPr txBox="1"/>
          <p:nvPr/>
        </p:nvSpPr>
        <p:spPr>
          <a:xfrm>
            <a:off x="3708692" y="4861213"/>
            <a:ext cx="1461126" cy="531684"/>
          </a:xfrm>
          <a:prstGeom prst="rect">
            <a:avLst/>
          </a:prstGeom>
          <a:noFill/>
          <a:ln>
            <a:noFill/>
          </a:ln>
        </p:spPr>
        <p:txBody>
          <a:bodyPr anchorCtr="0" anchor="t" bIns="45700" lIns="91425" spcFirstLastPara="1" rIns="91425" wrap="square" tIns="45700">
            <a:spAutoFit/>
          </a:bodyPr>
          <a:lstStyle/>
          <a:p>
            <a:pPr indent="0" lvl="0" marL="0" marR="0" rtl="0" algn="ctr">
              <a:lnSpc>
                <a:spcPct val="114666"/>
              </a:lnSpc>
              <a:spcBef>
                <a:spcPts val="0"/>
              </a:spcBef>
              <a:spcAft>
                <a:spcPts val="0"/>
              </a:spcAft>
              <a:buClr>
                <a:srgbClr val="000000"/>
              </a:buClr>
              <a:buSzPts val="1500"/>
              <a:buFont typeface="Arial"/>
              <a:buNone/>
            </a:pPr>
            <a:r>
              <a:rPr b="1" i="0" lang="es-ES" sz="1500" u="none" cap="none" strike="noStrike">
                <a:solidFill>
                  <a:srgbClr val="002060"/>
                </a:solidFill>
                <a:latin typeface="Titillium Web"/>
                <a:ea typeface="Titillium Web"/>
                <a:cs typeface="Titillium Web"/>
                <a:sym typeface="Titillium Web"/>
              </a:rPr>
              <a:t>NUESTRA CULTURA</a:t>
            </a:r>
            <a:endParaRPr b="0" i="0" sz="1400" u="none" cap="none" strike="noStrike">
              <a:solidFill>
                <a:srgbClr val="000000"/>
              </a:solidFill>
              <a:latin typeface="Arial"/>
              <a:ea typeface="Arial"/>
              <a:cs typeface="Arial"/>
              <a:sym typeface="Arial"/>
            </a:endParaRPr>
          </a:p>
        </p:txBody>
      </p:sp>
      <p:grpSp>
        <p:nvGrpSpPr>
          <p:cNvPr id="45" name="Google Shape;45;p26"/>
          <p:cNvGrpSpPr/>
          <p:nvPr/>
        </p:nvGrpSpPr>
        <p:grpSpPr>
          <a:xfrm>
            <a:off x="4915302" y="2826813"/>
            <a:ext cx="2000234" cy="2422899"/>
            <a:chOff x="4754112" y="2594777"/>
            <a:chExt cx="1896499" cy="2422899"/>
          </a:xfrm>
        </p:grpSpPr>
        <p:cxnSp>
          <p:nvCxnSpPr>
            <p:cNvPr id="46" name="Google Shape;46;p26"/>
            <p:cNvCxnSpPr/>
            <p:nvPr/>
          </p:nvCxnSpPr>
          <p:spPr>
            <a:xfrm>
              <a:off x="4754112" y="2594777"/>
              <a:ext cx="1896499" cy="0"/>
            </a:xfrm>
            <a:prstGeom prst="straightConnector1">
              <a:avLst/>
            </a:prstGeom>
            <a:noFill/>
            <a:ln cap="rnd" cmpd="sng" w="9525">
              <a:solidFill>
                <a:srgbClr val="E25E25"/>
              </a:solidFill>
              <a:prstDash val="solid"/>
              <a:miter lim="800000"/>
              <a:headEnd len="lg" w="lg" type="oval"/>
              <a:tailEnd len="sm" w="sm" type="none"/>
            </a:ln>
          </p:spPr>
        </p:cxnSp>
        <p:cxnSp>
          <p:nvCxnSpPr>
            <p:cNvPr id="47" name="Google Shape;47;p26"/>
            <p:cNvCxnSpPr/>
            <p:nvPr/>
          </p:nvCxnSpPr>
          <p:spPr>
            <a:xfrm>
              <a:off x="4754112" y="3743160"/>
              <a:ext cx="1896499" cy="0"/>
            </a:xfrm>
            <a:prstGeom prst="straightConnector1">
              <a:avLst/>
            </a:prstGeom>
            <a:noFill/>
            <a:ln cap="rnd" cmpd="sng" w="9525">
              <a:solidFill>
                <a:srgbClr val="E25E25"/>
              </a:solidFill>
              <a:prstDash val="solid"/>
              <a:miter lim="800000"/>
              <a:headEnd len="lg" w="lg" type="oval"/>
              <a:tailEnd len="sm" w="sm" type="none"/>
            </a:ln>
          </p:spPr>
        </p:cxnSp>
        <p:cxnSp>
          <p:nvCxnSpPr>
            <p:cNvPr id="48" name="Google Shape;48;p26"/>
            <p:cNvCxnSpPr/>
            <p:nvPr/>
          </p:nvCxnSpPr>
          <p:spPr>
            <a:xfrm>
              <a:off x="4754112" y="5017676"/>
              <a:ext cx="1896499" cy="0"/>
            </a:xfrm>
            <a:prstGeom prst="straightConnector1">
              <a:avLst/>
            </a:prstGeom>
            <a:noFill/>
            <a:ln cap="rnd" cmpd="sng" w="9525">
              <a:solidFill>
                <a:srgbClr val="E25E25"/>
              </a:solidFill>
              <a:prstDash val="solid"/>
              <a:miter lim="800000"/>
              <a:headEnd len="lg" w="lg" type="oval"/>
              <a:tailEnd len="sm" w="sm"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3">
  <p:cSld name="Intro 3">
    <p:spTree>
      <p:nvGrpSpPr>
        <p:cNvPr id="49" name="Shape 49"/>
        <p:cNvGrpSpPr/>
        <p:nvPr/>
      </p:nvGrpSpPr>
      <p:grpSpPr>
        <a:xfrm>
          <a:off x="0" y="0"/>
          <a:ext cx="0" cy="0"/>
          <a:chOff x="0" y="0"/>
          <a:chExt cx="0" cy="0"/>
        </a:xfrm>
      </p:grpSpPr>
      <p:pic>
        <p:nvPicPr>
          <p:cNvPr descr="Imagen que contiene esquiando, exterior, carreras, campo&#10;&#10;Descripción generada automáticamente" id="50" name="Google Shape;50;p27"/>
          <p:cNvPicPr preferRelativeResize="0"/>
          <p:nvPr/>
        </p:nvPicPr>
        <p:blipFill rotWithShape="1">
          <a:blip r:embed="rId2">
            <a:alphaModFix/>
          </a:blip>
          <a:srcRect b="8639" l="12646" r="20938" t="35839"/>
          <a:stretch/>
        </p:blipFill>
        <p:spPr>
          <a:xfrm>
            <a:off x="8175113" y="1790065"/>
            <a:ext cx="3254887" cy="1501209"/>
          </a:xfrm>
          <a:prstGeom prst="rect">
            <a:avLst/>
          </a:prstGeom>
          <a:noFill/>
          <a:ln>
            <a:noFill/>
          </a:ln>
        </p:spPr>
      </p:pic>
      <p:pic>
        <p:nvPicPr>
          <p:cNvPr id="51" name="Google Shape;51;p27"/>
          <p:cNvPicPr preferRelativeResize="0"/>
          <p:nvPr/>
        </p:nvPicPr>
        <p:blipFill rotWithShape="1">
          <a:blip r:embed="rId3">
            <a:alphaModFix/>
          </a:blip>
          <a:srcRect b="48566" l="0" r="0" t="9631"/>
          <a:stretch/>
        </p:blipFill>
        <p:spPr>
          <a:xfrm>
            <a:off x="4483100" y="1787525"/>
            <a:ext cx="3251200" cy="1295400"/>
          </a:xfrm>
          <a:prstGeom prst="rect">
            <a:avLst/>
          </a:prstGeom>
          <a:noFill/>
          <a:ln>
            <a:noFill/>
          </a:ln>
        </p:spPr>
      </p:pic>
      <p:pic>
        <p:nvPicPr>
          <p:cNvPr id="52" name="Google Shape;52;p27"/>
          <p:cNvPicPr preferRelativeResize="0"/>
          <p:nvPr/>
        </p:nvPicPr>
        <p:blipFill rotWithShape="1">
          <a:blip r:embed="rId4">
            <a:alphaModFix/>
          </a:blip>
          <a:srcRect b="35822" l="0" r="0" t="22920"/>
          <a:stretch/>
        </p:blipFill>
        <p:spPr>
          <a:xfrm>
            <a:off x="800788" y="1784985"/>
            <a:ext cx="3252466" cy="1291590"/>
          </a:xfrm>
          <a:prstGeom prst="rect">
            <a:avLst/>
          </a:prstGeom>
          <a:noFill/>
          <a:ln>
            <a:noFill/>
          </a:ln>
        </p:spPr>
      </p:pic>
      <p:sp>
        <p:nvSpPr>
          <p:cNvPr id="53" name="Google Shape;53;p27"/>
          <p:cNvSpPr txBox="1"/>
          <p:nvPr/>
        </p:nvSpPr>
        <p:spPr>
          <a:xfrm>
            <a:off x="695324" y="324197"/>
            <a:ext cx="518177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ES" sz="3200" u="none" cap="none" strike="noStrike">
                <a:solidFill>
                  <a:srgbClr val="E95E15"/>
                </a:solidFill>
                <a:latin typeface="Titillium Web"/>
                <a:ea typeface="Titillium Web"/>
                <a:cs typeface="Titillium Web"/>
                <a:sym typeface="Titillium Web"/>
              </a:rPr>
              <a:t>INTRODUCCIÓN A BLUETAB</a:t>
            </a:r>
            <a:endParaRPr b="1" i="0" sz="1800" u="none" cap="none" strike="noStrike">
              <a:solidFill>
                <a:srgbClr val="E95E15"/>
              </a:solidFill>
              <a:latin typeface="Titillium Web"/>
              <a:ea typeface="Titillium Web"/>
              <a:cs typeface="Titillium Web"/>
              <a:sym typeface="Titillium Web"/>
            </a:endParaRPr>
          </a:p>
        </p:txBody>
      </p:sp>
      <p:sp>
        <p:nvSpPr>
          <p:cNvPr id="54" name="Google Shape;54;p27"/>
          <p:cNvSpPr txBox="1"/>
          <p:nvPr/>
        </p:nvSpPr>
        <p:spPr>
          <a:xfrm>
            <a:off x="695325" y="944563"/>
            <a:ext cx="518177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202392"/>
                </a:solidFill>
                <a:latin typeface="Titillium Web"/>
                <a:ea typeface="Titillium Web"/>
                <a:cs typeface="Titillium Web"/>
                <a:sym typeface="Titillium Web"/>
              </a:rPr>
              <a:t>NUESTRAS SOLUCIONES</a:t>
            </a:r>
            <a:endParaRPr b="1" i="0" sz="1400" u="none" cap="none" strike="noStrike">
              <a:solidFill>
                <a:srgbClr val="202392"/>
              </a:solidFill>
              <a:latin typeface="Titillium Web"/>
              <a:ea typeface="Titillium Web"/>
              <a:cs typeface="Titillium Web"/>
              <a:sym typeface="Titillium Web"/>
            </a:endParaRPr>
          </a:p>
        </p:txBody>
      </p:sp>
      <p:sp>
        <p:nvSpPr>
          <p:cNvPr id="55" name="Google Shape;55;p27"/>
          <p:cNvSpPr/>
          <p:nvPr/>
        </p:nvSpPr>
        <p:spPr>
          <a:xfrm>
            <a:off x="799906" y="3326092"/>
            <a:ext cx="3324942" cy="2992915"/>
          </a:xfrm>
          <a:prstGeom prst="roundRect">
            <a:avLst>
              <a:gd fmla="val 7138" name="adj"/>
            </a:avLst>
          </a:prstGeom>
          <a:solidFill>
            <a:schemeClr val="lt1">
              <a:alpha val="8117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 name="Google Shape;56;p27"/>
          <p:cNvSpPr txBox="1"/>
          <p:nvPr/>
        </p:nvSpPr>
        <p:spPr>
          <a:xfrm>
            <a:off x="942960" y="3636139"/>
            <a:ext cx="3148160" cy="24622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7F7F7F"/>
                </a:solidFill>
                <a:latin typeface="Arial"/>
                <a:ea typeface="Arial"/>
                <a:cs typeface="Arial"/>
                <a:sym typeface="Arial"/>
              </a:rPr>
              <a:t>Definir una estrategia de datos adecuada y seleccionar las tecnologías necesarias para su puesta en marcha requiere una visión independiente y experimentada.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F7F7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9F4D79"/>
                </a:solidFill>
                <a:latin typeface="Titillium Web"/>
                <a:ea typeface="Titillium Web"/>
                <a:cs typeface="Titillium Web"/>
                <a:sym typeface="Titillium Web"/>
              </a:rPr>
              <a:t>ARCHITECTURE SERVICES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9F4D79"/>
              </a:solidFill>
              <a:latin typeface="Titillium Web"/>
              <a:ea typeface="Titillium Web"/>
              <a:cs typeface="Titillium Web"/>
              <a:sym typeface="Titillium Web"/>
            </a:endParaRPr>
          </a:p>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9F4D79"/>
                </a:solidFill>
                <a:latin typeface="Titillium Web"/>
                <a:ea typeface="Titillium Web"/>
                <a:cs typeface="Titillium Web"/>
                <a:sym typeface="Titillium Web"/>
              </a:rPr>
              <a:t>DATA GOVERNANCE  &amp; DATA QUALITY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9F4D79"/>
              </a:solidFill>
              <a:latin typeface="Titillium Web"/>
              <a:ea typeface="Titillium Web"/>
              <a:cs typeface="Titillium Web"/>
              <a:sym typeface="Titillium Web"/>
            </a:endParaRPr>
          </a:p>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9F4D79"/>
                </a:solidFill>
                <a:latin typeface="Titillium Web"/>
                <a:ea typeface="Titillium Web"/>
                <a:cs typeface="Titillium Web"/>
                <a:sym typeface="Titillium Web"/>
              </a:rPr>
              <a:t>CLOUD ADOPTION &amp; SECURITY</a:t>
            </a:r>
            <a:endParaRPr b="0" i="0" sz="1400" u="none" cap="none" strike="noStrike">
              <a:solidFill>
                <a:srgbClr val="000000"/>
              </a:solidFill>
              <a:latin typeface="Arial"/>
              <a:ea typeface="Arial"/>
              <a:cs typeface="Arial"/>
              <a:sym typeface="Arial"/>
            </a:endParaRPr>
          </a:p>
        </p:txBody>
      </p:sp>
      <p:sp>
        <p:nvSpPr>
          <p:cNvPr id="57" name="Google Shape;57;p27"/>
          <p:cNvSpPr/>
          <p:nvPr/>
        </p:nvSpPr>
        <p:spPr>
          <a:xfrm>
            <a:off x="4541184" y="3335422"/>
            <a:ext cx="3324942" cy="2992915"/>
          </a:xfrm>
          <a:prstGeom prst="roundRect">
            <a:avLst>
              <a:gd fmla="val 7138" name="adj"/>
            </a:avLst>
          </a:prstGeom>
          <a:solidFill>
            <a:schemeClr val="lt1">
              <a:alpha val="8117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 name="Google Shape;58;p27"/>
          <p:cNvSpPr txBox="1"/>
          <p:nvPr/>
        </p:nvSpPr>
        <p:spPr>
          <a:xfrm>
            <a:off x="4655692" y="3645469"/>
            <a:ext cx="3069083" cy="24622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7F7F7F"/>
                </a:solidFill>
                <a:latin typeface="Arial"/>
                <a:ea typeface="Arial"/>
                <a:cs typeface="Arial"/>
                <a:sym typeface="Arial"/>
              </a:rPr>
              <a:t>Sabemos cómo poner en marcha el plan. Construir una plataforma de datos sobre entornos tecnológicos complejos requiere contar con profesionales experimentados.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7377E"/>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8CAAD3"/>
                </a:solidFill>
                <a:latin typeface="Titillium Web"/>
                <a:ea typeface="Titillium Web"/>
                <a:cs typeface="Titillium Web"/>
                <a:sym typeface="Titillium Web"/>
              </a:rPr>
              <a:t>BUSINESS DATA MANAGEMENT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8CAAD3"/>
              </a:solidFill>
              <a:latin typeface="Titillium Web"/>
              <a:ea typeface="Titillium Web"/>
              <a:cs typeface="Titillium Web"/>
              <a:sym typeface="Titillium Web"/>
            </a:endParaRPr>
          </a:p>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8CAAD3"/>
                </a:solidFill>
                <a:latin typeface="Titillium Web"/>
                <a:ea typeface="Titillium Web"/>
                <a:cs typeface="Titillium Web"/>
                <a:sym typeface="Titillium Web"/>
              </a:rPr>
              <a:t>BI &amp; MODERN BI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8CAAD3"/>
              </a:solidFill>
              <a:latin typeface="Titillium Web"/>
              <a:ea typeface="Titillium Web"/>
              <a:cs typeface="Titillium Web"/>
              <a:sym typeface="Titillium Web"/>
            </a:endParaRPr>
          </a:p>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8CAAD3"/>
                </a:solidFill>
                <a:latin typeface="Titillium Web"/>
                <a:ea typeface="Titillium Web"/>
                <a:cs typeface="Titillium Web"/>
                <a:sym typeface="Titillium Web"/>
              </a:rPr>
              <a:t>ENTERPRISE REPORTING &amp; DATA VIZ</a:t>
            </a:r>
            <a:endParaRPr b="0" i="0" sz="1400" u="none" cap="none" strike="noStrike">
              <a:solidFill>
                <a:srgbClr val="000000"/>
              </a:solidFill>
              <a:latin typeface="Arial"/>
              <a:ea typeface="Arial"/>
              <a:cs typeface="Arial"/>
              <a:sym typeface="Arial"/>
            </a:endParaRPr>
          </a:p>
        </p:txBody>
      </p:sp>
      <p:sp>
        <p:nvSpPr>
          <p:cNvPr id="59" name="Google Shape;59;p27"/>
          <p:cNvSpPr/>
          <p:nvPr/>
        </p:nvSpPr>
        <p:spPr>
          <a:xfrm>
            <a:off x="8266984" y="3335422"/>
            <a:ext cx="3324942" cy="2992915"/>
          </a:xfrm>
          <a:prstGeom prst="roundRect">
            <a:avLst>
              <a:gd fmla="val 7138" name="adj"/>
            </a:avLst>
          </a:prstGeom>
          <a:solidFill>
            <a:schemeClr val="lt1">
              <a:alpha val="8117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 name="Google Shape;60;p27"/>
          <p:cNvSpPr txBox="1"/>
          <p:nvPr/>
        </p:nvSpPr>
        <p:spPr>
          <a:xfrm>
            <a:off x="8381494" y="3645469"/>
            <a:ext cx="3045629" cy="24622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7F7F7F"/>
                </a:solidFill>
                <a:latin typeface="Arial"/>
                <a:ea typeface="Arial"/>
                <a:cs typeface="Arial"/>
                <a:sym typeface="Arial"/>
              </a:rPr>
              <a:t>La punta del iceberg. Machine Learning e Inteligencia Artificial con una visión empresarial. Conocemos las técnicas y sabemos cómo utilizar la tecnología.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7377E"/>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45787A"/>
                </a:solidFill>
                <a:latin typeface="Titillium Web"/>
                <a:ea typeface="Titillium Web"/>
                <a:cs typeface="Titillium Web"/>
                <a:sym typeface="Titillium Web"/>
              </a:rPr>
              <a:t>DATA PREPARATION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45787A"/>
              </a:solidFill>
              <a:latin typeface="Titillium Web"/>
              <a:ea typeface="Titillium Web"/>
              <a:cs typeface="Titillium Web"/>
              <a:sym typeface="Titillium Web"/>
            </a:endParaRPr>
          </a:p>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45787A"/>
                </a:solidFill>
                <a:latin typeface="Titillium Web"/>
                <a:ea typeface="Titillium Web"/>
                <a:cs typeface="Titillium Web"/>
                <a:sym typeface="Titillium Web"/>
              </a:rPr>
              <a:t>DATA SCIENCE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45787A"/>
              </a:solidFill>
              <a:latin typeface="Titillium Web"/>
              <a:ea typeface="Titillium Web"/>
              <a:cs typeface="Titillium Web"/>
              <a:sym typeface="Titillium Web"/>
            </a:endParaRPr>
          </a:p>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rgbClr val="45787A"/>
                </a:solidFill>
                <a:latin typeface="Titillium Web"/>
                <a:ea typeface="Titillium Web"/>
                <a:cs typeface="Titillium Web"/>
                <a:sym typeface="Titillium Web"/>
              </a:rPr>
              <a:t>AI &amp; ML APPLICATIONS</a:t>
            </a:r>
            <a:endParaRPr b="0" i="0" sz="1400" u="none" cap="none" strike="noStrike">
              <a:solidFill>
                <a:srgbClr val="000000"/>
              </a:solidFill>
              <a:latin typeface="Arial"/>
              <a:ea typeface="Arial"/>
              <a:cs typeface="Arial"/>
              <a:sym typeface="Arial"/>
            </a:endParaRPr>
          </a:p>
        </p:txBody>
      </p:sp>
      <p:grpSp>
        <p:nvGrpSpPr>
          <p:cNvPr id="61" name="Google Shape;61;p27"/>
          <p:cNvGrpSpPr/>
          <p:nvPr/>
        </p:nvGrpSpPr>
        <p:grpSpPr>
          <a:xfrm>
            <a:off x="8171596" y="3097939"/>
            <a:ext cx="3255527" cy="505898"/>
            <a:chOff x="339695" y="1478615"/>
            <a:chExt cx="3423861" cy="505898"/>
          </a:xfrm>
        </p:grpSpPr>
        <p:sp>
          <p:nvSpPr>
            <p:cNvPr id="62" name="Google Shape;62;p27"/>
            <p:cNvSpPr/>
            <p:nvPr/>
          </p:nvSpPr>
          <p:spPr>
            <a:xfrm>
              <a:off x="339696" y="1478615"/>
              <a:ext cx="3423860" cy="222263"/>
            </a:xfrm>
            <a:prstGeom prst="rect">
              <a:avLst/>
            </a:prstGeom>
            <a:solidFill>
              <a:srgbClr val="4578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 name="Google Shape;63;p27"/>
            <p:cNvSpPr/>
            <p:nvPr/>
          </p:nvSpPr>
          <p:spPr>
            <a:xfrm>
              <a:off x="339695" y="1558448"/>
              <a:ext cx="3423861" cy="426065"/>
            </a:xfrm>
            <a:prstGeom prst="roundRect">
              <a:avLst>
                <a:gd fmla="val 27686" name="adj"/>
              </a:avLst>
            </a:prstGeom>
            <a:solidFill>
              <a:srgbClr val="4578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64" name="Google Shape;64;p27"/>
          <p:cNvGrpSpPr/>
          <p:nvPr/>
        </p:nvGrpSpPr>
        <p:grpSpPr>
          <a:xfrm>
            <a:off x="4481089" y="3085139"/>
            <a:ext cx="3255527" cy="505898"/>
            <a:chOff x="339695" y="1478615"/>
            <a:chExt cx="3423861" cy="505898"/>
          </a:xfrm>
        </p:grpSpPr>
        <p:sp>
          <p:nvSpPr>
            <p:cNvPr id="65" name="Google Shape;65;p27"/>
            <p:cNvSpPr/>
            <p:nvPr/>
          </p:nvSpPr>
          <p:spPr>
            <a:xfrm>
              <a:off x="339696" y="1478615"/>
              <a:ext cx="3423860" cy="222263"/>
            </a:xfrm>
            <a:prstGeom prst="rect">
              <a:avLst/>
            </a:prstGeom>
            <a:solidFill>
              <a:srgbClr val="8CA9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6" name="Google Shape;66;p27"/>
            <p:cNvSpPr/>
            <p:nvPr/>
          </p:nvSpPr>
          <p:spPr>
            <a:xfrm>
              <a:off x="339695" y="1558448"/>
              <a:ext cx="3423861" cy="426065"/>
            </a:xfrm>
            <a:prstGeom prst="roundRect">
              <a:avLst>
                <a:gd fmla="val 27686" name="adj"/>
              </a:avLst>
            </a:prstGeom>
            <a:solidFill>
              <a:srgbClr val="8CA9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67" name="Google Shape;67;p27"/>
          <p:cNvGrpSpPr/>
          <p:nvPr/>
        </p:nvGrpSpPr>
        <p:grpSpPr>
          <a:xfrm>
            <a:off x="799906" y="3075809"/>
            <a:ext cx="3255527" cy="505898"/>
            <a:chOff x="339695" y="1478615"/>
            <a:chExt cx="3423861" cy="505898"/>
          </a:xfrm>
        </p:grpSpPr>
        <p:sp>
          <p:nvSpPr>
            <p:cNvPr id="68" name="Google Shape;68;p27"/>
            <p:cNvSpPr/>
            <p:nvPr/>
          </p:nvSpPr>
          <p:spPr>
            <a:xfrm>
              <a:off x="339696" y="1478615"/>
              <a:ext cx="3423860" cy="222263"/>
            </a:xfrm>
            <a:prstGeom prst="rect">
              <a:avLst/>
            </a:prstGeom>
            <a:solidFill>
              <a:srgbClr val="9F4D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 name="Google Shape;69;p27"/>
            <p:cNvSpPr/>
            <p:nvPr/>
          </p:nvSpPr>
          <p:spPr>
            <a:xfrm>
              <a:off x="339695" y="1558448"/>
              <a:ext cx="3423861" cy="426065"/>
            </a:xfrm>
            <a:prstGeom prst="roundRect">
              <a:avLst>
                <a:gd fmla="val 27686" name="adj"/>
              </a:avLst>
            </a:prstGeom>
            <a:solidFill>
              <a:srgbClr val="9F4D7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70" name="Google Shape;70;p27"/>
          <p:cNvSpPr txBox="1"/>
          <p:nvPr/>
        </p:nvSpPr>
        <p:spPr>
          <a:xfrm>
            <a:off x="945048" y="3157266"/>
            <a:ext cx="30175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lt1"/>
                </a:solidFill>
                <a:latin typeface="Titillium Web"/>
                <a:ea typeface="Titillium Web"/>
                <a:cs typeface="Titillium Web"/>
                <a:sym typeface="Titillium Web"/>
              </a:rPr>
              <a:t>DATA STRATEGY</a:t>
            </a:r>
            <a:endParaRPr b="0" i="0" sz="1400" u="none" cap="none" strike="noStrike">
              <a:solidFill>
                <a:srgbClr val="000000"/>
              </a:solidFill>
              <a:latin typeface="Arial"/>
              <a:ea typeface="Arial"/>
              <a:cs typeface="Arial"/>
              <a:sym typeface="Arial"/>
            </a:endParaRPr>
          </a:p>
        </p:txBody>
      </p:sp>
      <p:sp>
        <p:nvSpPr>
          <p:cNvPr id="71" name="Google Shape;71;p27"/>
          <p:cNvSpPr txBox="1"/>
          <p:nvPr/>
        </p:nvSpPr>
        <p:spPr>
          <a:xfrm>
            <a:off x="4674322" y="3166596"/>
            <a:ext cx="30175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lt1"/>
                </a:solidFill>
                <a:latin typeface="Titillium Web"/>
                <a:ea typeface="Titillium Web"/>
                <a:cs typeface="Titillium Web"/>
                <a:sym typeface="Titillium Web"/>
              </a:rPr>
              <a:t>DATA FABRIC</a:t>
            </a:r>
            <a:endParaRPr b="0" i="0" sz="1400" u="none" cap="none" strike="noStrike">
              <a:solidFill>
                <a:srgbClr val="000000"/>
              </a:solidFill>
              <a:latin typeface="Arial"/>
              <a:ea typeface="Arial"/>
              <a:cs typeface="Arial"/>
              <a:sym typeface="Arial"/>
            </a:endParaRPr>
          </a:p>
        </p:txBody>
      </p:sp>
      <p:sp>
        <p:nvSpPr>
          <p:cNvPr id="72" name="Google Shape;72;p27"/>
          <p:cNvSpPr txBox="1"/>
          <p:nvPr/>
        </p:nvSpPr>
        <p:spPr>
          <a:xfrm>
            <a:off x="8390809" y="3150267"/>
            <a:ext cx="318188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lt1"/>
                </a:solidFill>
                <a:latin typeface="Titillium Web"/>
                <a:ea typeface="Titillium Web"/>
                <a:cs typeface="Titillium Web"/>
                <a:sym typeface="Titillium Web"/>
              </a:rPr>
              <a:t>AUGMENTED ANALYTICS</a:t>
            </a:r>
            <a:endParaRPr b="0" i="0" sz="1400" u="none" cap="none" strike="noStrike">
              <a:solidFill>
                <a:srgbClr val="000000"/>
              </a:solidFill>
              <a:latin typeface="Arial"/>
              <a:ea typeface="Arial"/>
              <a:cs typeface="Arial"/>
              <a:sym typeface="Arial"/>
            </a:endParaRPr>
          </a:p>
        </p:txBody>
      </p:sp>
      <p:sp>
        <p:nvSpPr>
          <p:cNvPr id="73" name="Google Shape;73;p27"/>
          <p:cNvSpPr/>
          <p:nvPr/>
        </p:nvSpPr>
        <p:spPr>
          <a:xfrm>
            <a:off x="4483100" y="2913916"/>
            <a:ext cx="3254375" cy="172183"/>
          </a:xfrm>
          <a:prstGeom prst="rect">
            <a:avLst/>
          </a:prstGeom>
          <a:solidFill>
            <a:srgbClr val="8CA9D3">
              <a:alpha val="7803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 name="Google Shape;74;p27"/>
          <p:cNvSpPr/>
          <p:nvPr/>
        </p:nvSpPr>
        <p:spPr>
          <a:xfrm>
            <a:off x="800099" y="2913917"/>
            <a:ext cx="3254375" cy="162658"/>
          </a:xfrm>
          <a:prstGeom prst="rect">
            <a:avLst/>
          </a:prstGeom>
          <a:solidFill>
            <a:srgbClr val="AF8695">
              <a:alpha val="7294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 name="Google Shape;75;p27"/>
          <p:cNvSpPr/>
          <p:nvPr/>
        </p:nvSpPr>
        <p:spPr>
          <a:xfrm>
            <a:off x="8169275" y="2926616"/>
            <a:ext cx="3260725" cy="172183"/>
          </a:xfrm>
          <a:prstGeom prst="rect">
            <a:avLst/>
          </a:prstGeom>
          <a:solidFill>
            <a:srgbClr val="83A2A3">
              <a:alpha val="7215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4">
  <p:cSld name="Intro 4">
    <p:spTree>
      <p:nvGrpSpPr>
        <p:cNvPr id="76" name="Shape 76"/>
        <p:cNvGrpSpPr/>
        <p:nvPr/>
      </p:nvGrpSpPr>
      <p:grpSpPr>
        <a:xfrm>
          <a:off x="0" y="0"/>
          <a:ext cx="0" cy="0"/>
          <a:chOff x="0" y="0"/>
          <a:chExt cx="0" cy="0"/>
        </a:xfrm>
      </p:grpSpPr>
      <p:sp>
        <p:nvSpPr>
          <p:cNvPr id="77" name="Google Shape;77;p28"/>
          <p:cNvSpPr txBox="1"/>
          <p:nvPr/>
        </p:nvSpPr>
        <p:spPr>
          <a:xfrm>
            <a:off x="695324" y="324197"/>
            <a:ext cx="518177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ES" sz="3200" u="none" cap="none" strike="noStrike">
                <a:solidFill>
                  <a:srgbClr val="E95E15"/>
                </a:solidFill>
                <a:latin typeface="Titillium Web"/>
                <a:ea typeface="Titillium Web"/>
                <a:cs typeface="Titillium Web"/>
                <a:sym typeface="Titillium Web"/>
              </a:rPr>
              <a:t>INTRODUCCIÓN A BLUETAB</a:t>
            </a:r>
            <a:endParaRPr b="1" i="0" sz="1800" u="none" cap="none" strike="noStrike">
              <a:solidFill>
                <a:srgbClr val="E95E15"/>
              </a:solidFill>
              <a:latin typeface="Titillium Web"/>
              <a:ea typeface="Titillium Web"/>
              <a:cs typeface="Titillium Web"/>
              <a:sym typeface="Titillium Web"/>
            </a:endParaRPr>
          </a:p>
        </p:txBody>
      </p:sp>
      <p:sp>
        <p:nvSpPr>
          <p:cNvPr id="78" name="Google Shape;78;p28"/>
          <p:cNvSpPr txBox="1"/>
          <p:nvPr/>
        </p:nvSpPr>
        <p:spPr>
          <a:xfrm>
            <a:off x="695325" y="944563"/>
            <a:ext cx="518177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202392"/>
                </a:solidFill>
                <a:latin typeface="Titillium Web"/>
                <a:ea typeface="Titillium Web"/>
                <a:cs typeface="Titillium Web"/>
                <a:sym typeface="Titillium Web"/>
              </a:rPr>
              <a:t>NUESTRO SOFTWARE</a:t>
            </a:r>
            <a:endParaRPr b="1" i="0" sz="1400" u="none" cap="none" strike="noStrike">
              <a:solidFill>
                <a:srgbClr val="202392"/>
              </a:solidFill>
              <a:latin typeface="Titillium Web"/>
              <a:ea typeface="Titillium Web"/>
              <a:cs typeface="Titillium Web"/>
              <a:sym typeface="Titillium Web"/>
            </a:endParaRPr>
          </a:p>
        </p:txBody>
      </p:sp>
      <p:sp>
        <p:nvSpPr>
          <p:cNvPr id="79" name="Google Shape;79;p28"/>
          <p:cNvSpPr txBox="1"/>
          <p:nvPr/>
        </p:nvSpPr>
        <p:spPr>
          <a:xfrm>
            <a:off x="695324" y="2183115"/>
            <a:ext cx="2972901"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7F7F7F"/>
                </a:solidFill>
                <a:latin typeface="Arial"/>
                <a:ea typeface="Arial"/>
                <a:cs typeface="Arial"/>
                <a:sym typeface="Arial"/>
              </a:rPr>
              <a:t>Truedat es una herramienta de código abierto para el  gobierno y la calidad del dato.</a:t>
            </a:r>
            <a:endParaRPr b="0" i="0" sz="1400" u="none" cap="none" strike="noStrike">
              <a:solidFill>
                <a:srgbClr val="000000"/>
              </a:solidFill>
              <a:latin typeface="Arial"/>
              <a:ea typeface="Arial"/>
              <a:cs typeface="Arial"/>
              <a:sym typeface="Arial"/>
            </a:endParaRPr>
          </a:p>
        </p:txBody>
      </p:sp>
      <p:sp>
        <p:nvSpPr>
          <p:cNvPr id="80" name="Google Shape;80;p28"/>
          <p:cNvSpPr txBox="1"/>
          <p:nvPr/>
        </p:nvSpPr>
        <p:spPr>
          <a:xfrm>
            <a:off x="4618439" y="2183115"/>
            <a:ext cx="3172614"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7F7F7F"/>
                </a:solidFill>
                <a:latin typeface="Arial"/>
                <a:ea typeface="Arial"/>
                <a:cs typeface="Arial"/>
                <a:sym typeface="Arial"/>
              </a:rPr>
              <a:t>Fastag, es un asset que utiliza Inteligencia artificial y Machine Learning para automatizar la clasificación y la extracción de metadatos de documentos</a:t>
            </a:r>
            <a:r>
              <a:rPr b="0" i="0" lang="es-ES" sz="1600" u="none" cap="none" strike="noStrike">
                <a:solidFill>
                  <a:srgbClr val="595959"/>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81" name="Google Shape;81;p28"/>
          <p:cNvSpPr txBox="1"/>
          <p:nvPr/>
        </p:nvSpPr>
        <p:spPr>
          <a:xfrm>
            <a:off x="8266133" y="2183115"/>
            <a:ext cx="3273674"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7F7F7F"/>
                </a:solidFill>
                <a:latin typeface="Arial"/>
                <a:ea typeface="Arial"/>
                <a:cs typeface="Arial"/>
                <a:sym typeface="Arial"/>
              </a:rPr>
              <a:t>Grandes volúmenes de información, tiempo real, concurrencia. Podemos ayudarte en tú digitalización automatizando procesos clave.</a:t>
            </a:r>
            <a:endParaRPr b="0" i="0" sz="1400" u="none" cap="none" strike="noStrike">
              <a:solidFill>
                <a:srgbClr val="000000"/>
              </a:solidFill>
              <a:latin typeface="Arial"/>
              <a:ea typeface="Arial"/>
              <a:cs typeface="Arial"/>
              <a:sym typeface="Arial"/>
            </a:endParaRPr>
          </a:p>
        </p:txBody>
      </p:sp>
      <p:sp>
        <p:nvSpPr>
          <p:cNvPr id="82" name="Google Shape;82;p28"/>
          <p:cNvSpPr txBox="1"/>
          <p:nvPr/>
        </p:nvSpPr>
        <p:spPr>
          <a:xfrm>
            <a:off x="695324" y="1701306"/>
            <a:ext cx="301758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202392"/>
                </a:solidFill>
                <a:latin typeface="Titillium Web"/>
                <a:ea typeface="Titillium Web"/>
                <a:cs typeface="Titillium Web"/>
                <a:sym typeface="Titillium Web"/>
              </a:rPr>
              <a:t>TRUEDAT</a:t>
            </a:r>
            <a:endParaRPr b="0" i="0" sz="1400" u="none" cap="none" strike="noStrike">
              <a:solidFill>
                <a:srgbClr val="000000"/>
              </a:solidFill>
              <a:latin typeface="Arial"/>
              <a:ea typeface="Arial"/>
              <a:cs typeface="Arial"/>
              <a:sym typeface="Arial"/>
            </a:endParaRPr>
          </a:p>
        </p:txBody>
      </p:sp>
      <p:sp>
        <p:nvSpPr>
          <p:cNvPr id="83" name="Google Shape;83;p28"/>
          <p:cNvSpPr txBox="1"/>
          <p:nvPr/>
        </p:nvSpPr>
        <p:spPr>
          <a:xfrm>
            <a:off x="4618439" y="1701306"/>
            <a:ext cx="301758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202392"/>
                </a:solidFill>
                <a:latin typeface="Titillium Web"/>
                <a:ea typeface="Titillium Web"/>
                <a:cs typeface="Titillium Web"/>
                <a:sym typeface="Titillium Web"/>
              </a:rPr>
              <a:t>FAST CAPTURE</a:t>
            </a:r>
            <a:endParaRPr b="0" i="0" sz="1400" u="none" cap="none" strike="noStrike">
              <a:solidFill>
                <a:srgbClr val="000000"/>
              </a:solidFill>
              <a:latin typeface="Arial"/>
              <a:ea typeface="Arial"/>
              <a:cs typeface="Arial"/>
              <a:sym typeface="Arial"/>
            </a:endParaRPr>
          </a:p>
        </p:txBody>
      </p:sp>
      <p:sp>
        <p:nvSpPr>
          <p:cNvPr id="84" name="Google Shape;84;p28"/>
          <p:cNvSpPr txBox="1"/>
          <p:nvPr/>
        </p:nvSpPr>
        <p:spPr>
          <a:xfrm>
            <a:off x="8266134" y="1701306"/>
            <a:ext cx="323054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202392"/>
                </a:solidFill>
                <a:latin typeface="Titillium Web"/>
                <a:ea typeface="Titillium Web"/>
                <a:cs typeface="Titillium Web"/>
                <a:sym typeface="Titillium Web"/>
              </a:rPr>
              <a:t>TAILORED ENTERPRISE SW</a:t>
            </a:r>
            <a:endParaRPr b="0" i="0" sz="1400" u="none" cap="none" strike="noStrike">
              <a:solidFill>
                <a:srgbClr val="000000"/>
              </a:solidFill>
              <a:latin typeface="Arial"/>
              <a:ea typeface="Arial"/>
              <a:cs typeface="Arial"/>
              <a:sym typeface="Arial"/>
            </a:endParaRPr>
          </a:p>
        </p:txBody>
      </p:sp>
      <p:pic>
        <p:nvPicPr>
          <p:cNvPr id="85" name="Google Shape;85;p28"/>
          <p:cNvPicPr preferRelativeResize="0"/>
          <p:nvPr/>
        </p:nvPicPr>
        <p:blipFill rotWithShape="1">
          <a:blip r:embed="rId2">
            <a:alphaModFix/>
          </a:blip>
          <a:srcRect b="0" l="0" r="0" t="0"/>
          <a:stretch/>
        </p:blipFill>
        <p:spPr>
          <a:xfrm>
            <a:off x="551577" y="3505514"/>
            <a:ext cx="3035850" cy="2278065"/>
          </a:xfrm>
          <a:prstGeom prst="rect">
            <a:avLst/>
          </a:prstGeom>
          <a:noFill/>
          <a:ln>
            <a:noFill/>
          </a:ln>
        </p:spPr>
      </p:pic>
      <p:pic>
        <p:nvPicPr>
          <p:cNvPr id="86" name="Google Shape;86;p28"/>
          <p:cNvPicPr preferRelativeResize="0"/>
          <p:nvPr/>
        </p:nvPicPr>
        <p:blipFill rotWithShape="1">
          <a:blip r:embed="rId3">
            <a:alphaModFix/>
          </a:blip>
          <a:srcRect b="0" l="0" r="0" t="0"/>
          <a:stretch/>
        </p:blipFill>
        <p:spPr>
          <a:xfrm>
            <a:off x="4720941" y="3698050"/>
            <a:ext cx="2504872" cy="2131083"/>
          </a:xfrm>
          <a:prstGeom prst="rect">
            <a:avLst/>
          </a:prstGeom>
          <a:noFill/>
          <a:ln>
            <a:noFill/>
          </a:ln>
        </p:spPr>
      </p:pic>
      <p:pic>
        <p:nvPicPr>
          <p:cNvPr id="87" name="Google Shape;87;p28"/>
          <p:cNvPicPr preferRelativeResize="0"/>
          <p:nvPr/>
        </p:nvPicPr>
        <p:blipFill rotWithShape="1">
          <a:blip r:embed="rId4">
            <a:alphaModFix/>
          </a:blip>
          <a:srcRect b="0" l="0" r="0" t="0"/>
          <a:stretch/>
        </p:blipFill>
        <p:spPr>
          <a:xfrm>
            <a:off x="8287451" y="3770219"/>
            <a:ext cx="3396550" cy="195542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exo Intro 1">
  <p:cSld name="anexo Intro 1">
    <p:spTree>
      <p:nvGrpSpPr>
        <p:cNvPr id="88" name="Shape 88"/>
        <p:cNvGrpSpPr/>
        <p:nvPr/>
      </p:nvGrpSpPr>
      <p:grpSpPr>
        <a:xfrm>
          <a:off x="0" y="0"/>
          <a:ext cx="0" cy="0"/>
          <a:chOff x="0" y="0"/>
          <a:chExt cx="0" cy="0"/>
        </a:xfrm>
      </p:grpSpPr>
      <p:pic>
        <p:nvPicPr>
          <p:cNvPr id="89" name="Google Shape;89;p29"/>
          <p:cNvPicPr preferRelativeResize="0"/>
          <p:nvPr/>
        </p:nvPicPr>
        <p:blipFill rotWithShape="1">
          <a:blip r:embed="rId2">
            <a:alphaModFix/>
          </a:blip>
          <a:srcRect b="0" l="0" r="0" t="0"/>
          <a:stretch/>
        </p:blipFill>
        <p:spPr>
          <a:xfrm>
            <a:off x="571384" y="2659434"/>
            <a:ext cx="2526171" cy="1470149"/>
          </a:xfrm>
          <a:prstGeom prst="rect">
            <a:avLst/>
          </a:prstGeom>
          <a:noFill/>
          <a:ln>
            <a:noFill/>
          </a:ln>
        </p:spPr>
      </p:pic>
      <p:pic>
        <p:nvPicPr>
          <p:cNvPr id="90" name="Google Shape;90;p29"/>
          <p:cNvPicPr preferRelativeResize="0"/>
          <p:nvPr/>
        </p:nvPicPr>
        <p:blipFill rotWithShape="1">
          <a:blip r:embed="rId3">
            <a:alphaModFix/>
          </a:blip>
          <a:srcRect b="0" l="0" r="0" t="0"/>
          <a:stretch/>
        </p:blipFill>
        <p:spPr>
          <a:xfrm>
            <a:off x="4281332" y="2572326"/>
            <a:ext cx="2108785" cy="1557257"/>
          </a:xfrm>
          <a:prstGeom prst="rect">
            <a:avLst/>
          </a:prstGeom>
          <a:noFill/>
          <a:ln>
            <a:noFill/>
          </a:ln>
        </p:spPr>
      </p:pic>
      <p:pic>
        <p:nvPicPr>
          <p:cNvPr id="91" name="Google Shape;91;p29"/>
          <p:cNvPicPr preferRelativeResize="0"/>
          <p:nvPr/>
        </p:nvPicPr>
        <p:blipFill rotWithShape="1">
          <a:blip r:embed="rId4">
            <a:alphaModFix/>
          </a:blip>
          <a:srcRect b="0" l="0" r="0" t="0"/>
          <a:stretch/>
        </p:blipFill>
        <p:spPr>
          <a:xfrm>
            <a:off x="8640410" y="2530972"/>
            <a:ext cx="1699537" cy="1685215"/>
          </a:xfrm>
          <a:prstGeom prst="rect">
            <a:avLst/>
          </a:prstGeom>
          <a:noFill/>
          <a:ln>
            <a:noFill/>
          </a:ln>
        </p:spPr>
      </p:pic>
      <p:sp>
        <p:nvSpPr>
          <p:cNvPr id="92" name="Google Shape;92;p29"/>
          <p:cNvSpPr txBox="1"/>
          <p:nvPr/>
        </p:nvSpPr>
        <p:spPr>
          <a:xfrm>
            <a:off x="699718" y="1695808"/>
            <a:ext cx="281792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9F4D79"/>
                </a:solidFill>
                <a:latin typeface="Titillium Web"/>
                <a:ea typeface="Titillium Web"/>
                <a:cs typeface="Titillium Web"/>
                <a:sym typeface="Titillium Web"/>
              </a:rPr>
              <a:t>ARCHITECTURE SERVICES</a:t>
            </a:r>
            <a:endParaRPr b="0" i="0" sz="1400" u="none" cap="none" strike="noStrike">
              <a:solidFill>
                <a:srgbClr val="000000"/>
              </a:solidFill>
              <a:latin typeface="Arial"/>
              <a:ea typeface="Arial"/>
              <a:cs typeface="Arial"/>
              <a:sym typeface="Arial"/>
            </a:endParaRPr>
          </a:p>
        </p:txBody>
      </p:sp>
      <p:sp>
        <p:nvSpPr>
          <p:cNvPr id="93" name="Google Shape;93;p29"/>
          <p:cNvSpPr txBox="1"/>
          <p:nvPr/>
        </p:nvSpPr>
        <p:spPr>
          <a:xfrm>
            <a:off x="4487959" y="1695808"/>
            <a:ext cx="241669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9F4D79"/>
                </a:solidFill>
                <a:latin typeface="Titillium Web"/>
                <a:ea typeface="Titillium Web"/>
                <a:cs typeface="Titillium Web"/>
                <a:sym typeface="Titillium Web"/>
              </a:rPr>
              <a:t>DATA GOVERNANCE  &amp; DATA QUALITY</a:t>
            </a:r>
            <a:endParaRPr b="0" i="0" sz="1400" u="none" cap="none" strike="noStrike">
              <a:solidFill>
                <a:srgbClr val="000000"/>
              </a:solidFill>
              <a:latin typeface="Arial"/>
              <a:ea typeface="Arial"/>
              <a:cs typeface="Arial"/>
              <a:sym typeface="Arial"/>
            </a:endParaRPr>
          </a:p>
        </p:txBody>
      </p:sp>
      <p:sp>
        <p:nvSpPr>
          <p:cNvPr id="94" name="Google Shape;94;p29"/>
          <p:cNvSpPr txBox="1"/>
          <p:nvPr/>
        </p:nvSpPr>
        <p:spPr>
          <a:xfrm>
            <a:off x="699716" y="4467573"/>
            <a:ext cx="3144496" cy="1769715"/>
          </a:xfrm>
          <a:prstGeom prst="rect">
            <a:avLst/>
          </a:prstGeom>
          <a:noFill/>
          <a:ln>
            <a:noFill/>
          </a:ln>
        </p:spPr>
        <p:txBody>
          <a:bodyPr anchorCtr="0" anchor="t" bIns="45700" lIns="91425" spcFirstLastPara="1" rIns="91425" wrap="square" tIns="45700">
            <a:spAutoFit/>
          </a:bodyPr>
          <a:lstStyle/>
          <a:p>
            <a:pPr indent="-179388" lvl="0" marL="179388" marR="0" rtl="0" algn="l">
              <a:lnSpc>
                <a:spcPct val="100000"/>
              </a:lnSpc>
              <a:spcBef>
                <a:spcPts val="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Consultoría y auditoría </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Programas estratégicos de datos </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Comparativa de soluciones</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Arquitectura de datos</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Estrategias de CI/CD</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Diseño de Infraestructura</a:t>
            </a:r>
            <a:endParaRPr b="0" i="0" sz="1400" u="none" cap="none" strike="noStrike">
              <a:solidFill>
                <a:srgbClr val="000000"/>
              </a:solidFill>
              <a:latin typeface="Arial"/>
              <a:ea typeface="Arial"/>
              <a:cs typeface="Arial"/>
              <a:sym typeface="Arial"/>
            </a:endParaRPr>
          </a:p>
        </p:txBody>
      </p:sp>
      <p:sp>
        <p:nvSpPr>
          <p:cNvPr id="95" name="Google Shape;95;p29"/>
          <p:cNvSpPr txBox="1"/>
          <p:nvPr/>
        </p:nvSpPr>
        <p:spPr>
          <a:xfrm>
            <a:off x="4487958" y="4467573"/>
            <a:ext cx="3345858" cy="1769715"/>
          </a:xfrm>
          <a:prstGeom prst="rect">
            <a:avLst/>
          </a:prstGeom>
          <a:noFill/>
          <a:ln>
            <a:noFill/>
          </a:ln>
        </p:spPr>
        <p:txBody>
          <a:bodyPr anchorCtr="0" anchor="t" bIns="45700" lIns="91425" spcFirstLastPara="1" rIns="91425" wrap="square" tIns="45700">
            <a:spAutoFit/>
          </a:bodyPr>
          <a:lstStyle/>
          <a:p>
            <a:pPr indent="-179388" lvl="0" marL="179388" marR="0" rtl="0" algn="l">
              <a:lnSpc>
                <a:spcPct val="100000"/>
              </a:lnSpc>
              <a:spcBef>
                <a:spcPts val="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Cumplimiento regulatorio</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Definición de roles y procesos</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Gestión del dato</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Definición de programas de calidad</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Diseño de programas de Gobierno </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Gestión avanzada de metadatos </a:t>
            </a:r>
            <a:endParaRPr b="0" i="0" sz="1400" u="none" cap="none" strike="noStrike">
              <a:solidFill>
                <a:srgbClr val="000000"/>
              </a:solidFill>
              <a:latin typeface="Arial"/>
              <a:ea typeface="Arial"/>
              <a:cs typeface="Arial"/>
              <a:sym typeface="Arial"/>
            </a:endParaRPr>
          </a:p>
        </p:txBody>
      </p:sp>
      <p:sp>
        <p:nvSpPr>
          <p:cNvPr id="96" name="Google Shape;96;p29"/>
          <p:cNvSpPr txBox="1"/>
          <p:nvPr/>
        </p:nvSpPr>
        <p:spPr>
          <a:xfrm>
            <a:off x="8583989" y="4467573"/>
            <a:ext cx="2831442" cy="1769715"/>
          </a:xfrm>
          <a:prstGeom prst="rect">
            <a:avLst/>
          </a:prstGeom>
          <a:noFill/>
          <a:ln>
            <a:noFill/>
          </a:ln>
        </p:spPr>
        <p:txBody>
          <a:bodyPr anchorCtr="0" anchor="t" bIns="45700" lIns="91425" spcFirstLastPara="1" rIns="91425" wrap="square" tIns="45700">
            <a:spAutoFit/>
          </a:bodyPr>
          <a:lstStyle/>
          <a:p>
            <a:pPr indent="-179388" lvl="0" marL="179388" marR="0" rtl="0" algn="l">
              <a:lnSpc>
                <a:spcPct val="100000"/>
              </a:lnSpc>
              <a:spcBef>
                <a:spcPts val="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Estrategia de paso a la nube</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Ciberseguridad</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Estrategias cloud</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Arquitectura de datos cloud</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Optimización de entornos</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Control de costes</a:t>
            </a:r>
            <a:endParaRPr b="0" i="0" sz="1400" u="none" cap="none" strike="noStrike">
              <a:solidFill>
                <a:srgbClr val="000000"/>
              </a:solidFill>
              <a:latin typeface="Arial"/>
              <a:ea typeface="Arial"/>
              <a:cs typeface="Arial"/>
              <a:sym typeface="Arial"/>
            </a:endParaRPr>
          </a:p>
        </p:txBody>
      </p:sp>
      <p:sp>
        <p:nvSpPr>
          <p:cNvPr id="97" name="Google Shape;97;p29"/>
          <p:cNvSpPr txBox="1"/>
          <p:nvPr/>
        </p:nvSpPr>
        <p:spPr>
          <a:xfrm>
            <a:off x="695324" y="324197"/>
            <a:ext cx="518177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ES" sz="3200" u="none" cap="none" strike="noStrike">
                <a:solidFill>
                  <a:srgbClr val="E95E15"/>
                </a:solidFill>
                <a:latin typeface="Titillium Web"/>
                <a:ea typeface="Titillium Web"/>
                <a:cs typeface="Titillium Web"/>
                <a:sym typeface="Titillium Web"/>
              </a:rPr>
              <a:t>NUESTRAS SOLUCIONES</a:t>
            </a:r>
            <a:endParaRPr b="1" i="0" sz="1800" u="none" cap="none" strike="noStrike">
              <a:solidFill>
                <a:srgbClr val="E95E15"/>
              </a:solidFill>
              <a:latin typeface="Titillium Web"/>
              <a:ea typeface="Titillium Web"/>
              <a:cs typeface="Titillium Web"/>
              <a:sym typeface="Titillium Web"/>
            </a:endParaRPr>
          </a:p>
        </p:txBody>
      </p:sp>
      <p:sp>
        <p:nvSpPr>
          <p:cNvPr id="98" name="Google Shape;98;p29"/>
          <p:cNvSpPr txBox="1"/>
          <p:nvPr/>
        </p:nvSpPr>
        <p:spPr>
          <a:xfrm>
            <a:off x="695324" y="944563"/>
            <a:ext cx="518177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202392"/>
                </a:solidFill>
                <a:latin typeface="Titillium Web"/>
                <a:ea typeface="Titillium Web"/>
                <a:cs typeface="Titillium Web"/>
                <a:sym typeface="Titillium Web"/>
              </a:rPr>
              <a:t>DATA STRATEGY</a:t>
            </a:r>
            <a:endParaRPr b="1" i="0" sz="1400" u="none" cap="none" strike="noStrike">
              <a:solidFill>
                <a:srgbClr val="202392"/>
              </a:solidFill>
              <a:latin typeface="Titillium Web"/>
              <a:ea typeface="Titillium Web"/>
              <a:cs typeface="Titillium Web"/>
              <a:sym typeface="Titillium Web"/>
            </a:endParaRPr>
          </a:p>
        </p:txBody>
      </p:sp>
      <p:sp>
        <p:nvSpPr>
          <p:cNvPr id="99" name="Google Shape;99;p29"/>
          <p:cNvSpPr txBox="1"/>
          <p:nvPr/>
        </p:nvSpPr>
        <p:spPr>
          <a:xfrm>
            <a:off x="8583988" y="1695808"/>
            <a:ext cx="232785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9F4D79"/>
                </a:solidFill>
                <a:latin typeface="Titillium Web"/>
                <a:ea typeface="Titillium Web"/>
                <a:cs typeface="Titillium Web"/>
                <a:sym typeface="Titillium Web"/>
              </a:rPr>
              <a:t>CLOUD ADOPTION &amp; SECURITY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exo Intro 2">
  <p:cSld name="anexo Intro 2">
    <p:spTree>
      <p:nvGrpSpPr>
        <p:cNvPr id="100" name="Shape 100"/>
        <p:cNvGrpSpPr/>
        <p:nvPr/>
      </p:nvGrpSpPr>
      <p:grpSpPr>
        <a:xfrm>
          <a:off x="0" y="0"/>
          <a:ext cx="0" cy="0"/>
          <a:chOff x="0" y="0"/>
          <a:chExt cx="0" cy="0"/>
        </a:xfrm>
      </p:grpSpPr>
      <p:sp>
        <p:nvSpPr>
          <p:cNvPr id="101" name="Google Shape;101;p30"/>
          <p:cNvSpPr/>
          <p:nvPr/>
        </p:nvSpPr>
        <p:spPr>
          <a:xfrm>
            <a:off x="866693" y="2196675"/>
            <a:ext cx="1444354" cy="144435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2" name="Google Shape;102;p30"/>
          <p:cNvSpPr txBox="1"/>
          <p:nvPr/>
        </p:nvSpPr>
        <p:spPr>
          <a:xfrm>
            <a:off x="699718" y="1695808"/>
            <a:ext cx="281792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8CAAD3"/>
                </a:solidFill>
                <a:latin typeface="Titillium Web"/>
                <a:ea typeface="Titillium Web"/>
                <a:cs typeface="Titillium Web"/>
                <a:sym typeface="Titillium Web"/>
              </a:rPr>
              <a:t>BUSINESS DATA MANAGEMENTS</a:t>
            </a:r>
            <a:endParaRPr b="0" i="0" sz="1400" u="none" cap="none" strike="noStrike">
              <a:solidFill>
                <a:srgbClr val="000000"/>
              </a:solidFill>
              <a:latin typeface="Arial"/>
              <a:ea typeface="Arial"/>
              <a:cs typeface="Arial"/>
              <a:sym typeface="Arial"/>
            </a:endParaRPr>
          </a:p>
        </p:txBody>
      </p:sp>
      <p:sp>
        <p:nvSpPr>
          <p:cNvPr id="103" name="Google Shape;103;p30"/>
          <p:cNvSpPr txBox="1"/>
          <p:nvPr/>
        </p:nvSpPr>
        <p:spPr>
          <a:xfrm>
            <a:off x="699716" y="4467573"/>
            <a:ext cx="3144496" cy="1184940"/>
          </a:xfrm>
          <a:prstGeom prst="rect">
            <a:avLst/>
          </a:prstGeom>
          <a:noFill/>
          <a:ln>
            <a:noFill/>
          </a:ln>
        </p:spPr>
        <p:txBody>
          <a:bodyPr anchorCtr="0" anchor="t" bIns="45700" lIns="91425" spcFirstLastPara="1" rIns="91425" wrap="square" tIns="45700">
            <a:spAutoFit/>
          </a:bodyPr>
          <a:lstStyle/>
          <a:p>
            <a:pPr indent="-179388" lvl="0" marL="179388" marR="0" rtl="0" algn="l">
              <a:lnSpc>
                <a:spcPct val="100000"/>
              </a:lnSpc>
              <a:spcBef>
                <a:spcPts val="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Consultoría</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Modelado de datos funcional</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Modelos de calidad del dato</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Regtech</a:t>
            </a:r>
            <a:endParaRPr b="0" i="0" sz="1400" u="none" cap="none" strike="noStrike">
              <a:solidFill>
                <a:srgbClr val="7F7F7F"/>
              </a:solidFill>
              <a:latin typeface="Arial"/>
              <a:ea typeface="Arial"/>
              <a:cs typeface="Arial"/>
              <a:sym typeface="Arial"/>
            </a:endParaRPr>
          </a:p>
        </p:txBody>
      </p:sp>
      <p:sp>
        <p:nvSpPr>
          <p:cNvPr id="104" name="Google Shape;104;p30"/>
          <p:cNvSpPr/>
          <p:nvPr/>
        </p:nvSpPr>
        <p:spPr>
          <a:xfrm>
            <a:off x="4492625" y="2196675"/>
            <a:ext cx="1444354" cy="144435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5" name="Google Shape;105;p30"/>
          <p:cNvSpPr txBox="1"/>
          <p:nvPr/>
        </p:nvSpPr>
        <p:spPr>
          <a:xfrm>
            <a:off x="4487958" y="4467573"/>
            <a:ext cx="3345858" cy="1400383"/>
          </a:xfrm>
          <a:prstGeom prst="rect">
            <a:avLst/>
          </a:prstGeom>
          <a:noFill/>
          <a:ln>
            <a:noFill/>
          </a:ln>
        </p:spPr>
        <p:txBody>
          <a:bodyPr anchorCtr="0" anchor="t" bIns="45700" lIns="91425" spcFirstLastPara="1" rIns="91425" wrap="square" tIns="45700">
            <a:spAutoFit/>
          </a:bodyPr>
          <a:lstStyle/>
          <a:p>
            <a:pPr indent="-179388" lvl="0" marL="179388" marR="0" rtl="0" algn="l">
              <a:lnSpc>
                <a:spcPct val="100000"/>
              </a:lnSpc>
              <a:spcBef>
                <a:spcPts val="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Gestión de infraestructura de datos </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Desarrollo ETL / ELT </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Optimización de costes y rendimiento</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Implementación de políticas de ciberseguridad </a:t>
            </a:r>
            <a:endParaRPr b="0" i="0" sz="1400" u="none" cap="none" strike="noStrike">
              <a:solidFill>
                <a:srgbClr val="000000"/>
              </a:solidFill>
              <a:latin typeface="Arial"/>
              <a:ea typeface="Arial"/>
              <a:cs typeface="Arial"/>
              <a:sym typeface="Arial"/>
            </a:endParaRPr>
          </a:p>
        </p:txBody>
      </p:sp>
      <p:sp>
        <p:nvSpPr>
          <p:cNvPr id="106" name="Google Shape;106;p30"/>
          <p:cNvSpPr txBox="1"/>
          <p:nvPr/>
        </p:nvSpPr>
        <p:spPr>
          <a:xfrm>
            <a:off x="8583989" y="4467573"/>
            <a:ext cx="2831442" cy="1615827"/>
          </a:xfrm>
          <a:prstGeom prst="rect">
            <a:avLst/>
          </a:prstGeom>
          <a:noFill/>
          <a:ln>
            <a:noFill/>
          </a:ln>
        </p:spPr>
        <p:txBody>
          <a:bodyPr anchorCtr="0" anchor="t" bIns="45700" lIns="91425" spcFirstLastPara="1" rIns="91425" wrap="square" tIns="45700">
            <a:spAutoFit/>
          </a:bodyPr>
          <a:lstStyle/>
          <a:p>
            <a:pPr indent="-179388" lvl="0" marL="179388" marR="0" rtl="0" algn="l">
              <a:lnSpc>
                <a:spcPct val="100000"/>
              </a:lnSpc>
              <a:spcBef>
                <a:spcPts val="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Diseño y desarrollo de dashboards</a:t>
            </a:r>
            <a:endParaRPr b="0" i="0" sz="1400" u="none" cap="none" strike="noStrike">
              <a:solidFill>
                <a:srgbClr val="7F7F7F"/>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Preparación de modelos</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Modelos de seguridad</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600"/>
              </a:spcBef>
              <a:spcAft>
                <a:spcPts val="0"/>
              </a:spcAft>
              <a:buClr>
                <a:srgbClr val="E95E15"/>
              </a:buClr>
              <a:buSzPts val="1540"/>
              <a:buFont typeface="Arial"/>
              <a:buChar char="/"/>
            </a:pPr>
            <a:r>
              <a:rPr b="0" i="0" lang="es-ES" sz="1400" u="none" cap="none" strike="noStrike">
                <a:solidFill>
                  <a:srgbClr val="7F7F7F"/>
                </a:solidFill>
                <a:latin typeface="Arial"/>
                <a:ea typeface="Arial"/>
                <a:cs typeface="Arial"/>
                <a:sym typeface="Arial"/>
              </a:rPr>
              <a:t>Preparación de entornos de autoservicio de datos </a:t>
            </a:r>
            <a:endParaRPr b="0" i="0" sz="1400" u="none" cap="none" strike="noStrike">
              <a:solidFill>
                <a:srgbClr val="000000"/>
              </a:solidFill>
              <a:latin typeface="Arial"/>
              <a:ea typeface="Arial"/>
              <a:cs typeface="Arial"/>
              <a:sym typeface="Arial"/>
            </a:endParaRPr>
          </a:p>
        </p:txBody>
      </p:sp>
      <p:sp>
        <p:nvSpPr>
          <p:cNvPr id="107" name="Google Shape;107;p30"/>
          <p:cNvSpPr txBox="1"/>
          <p:nvPr/>
        </p:nvSpPr>
        <p:spPr>
          <a:xfrm>
            <a:off x="695324" y="324197"/>
            <a:ext cx="518177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ES" sz="3200" u="none" cap="none" strike="noStrike">
                <a:solidFill>
                  <a:srgbClr val="E95E15"/>
                </a:solidFill>
                <a:latin typeface="Titillium Web"/>
                <a:ea typeface="Titillium Web"/>
                <a:cs typeface="Titillium Web"/>
                <a:sym typeface="Titillium Web"/>
              </a:rPr>
              <a:t>NUESTRAS SOLUCIONES</a:t>
            </a:r>
            <a:endParaRPr b="1" i="0" sz="1800" u="none" cap="none" strike="noStrike">
              <a:solidFill>
                <a:srgbClr val="E95E15"/>
              </a:solidFill>
              <a:latin typeface="Titillium Web"/>
              <a:ea typeface="Titillium Web"/>
              <a:cs typeface="Titillium Web"/>
              <a:sym typeface="Titillium Web"/>
            </a:endParaRPr>
          </a:p>
        </p:txBody>
      </p:sp>
      <p:sp>
        <p:nvSpPr>
          <p:cNvPr id="108" name="Google Shape;108;p30"/>
          <p:cNvSpPr txBox="1"/>
          <p:nvPr/>
        </p:nvSpPr>
        <p:spPr>
          <a:xfrm>
            <a:off x="695324" y="944563"/>
            <a:ext cx="518177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ES" sz="2400" u="none" cap="none" strike="noStrike">
                <a:solidFill>
                  <a:srgbClr val="202392"/>
                </a:solidFill>
                <a:latin typeface="Titillium Web"/>
                <a:ea typeface="Titillium Web"/>
                <a:cs typeface="Titillium Web"/>
                <a:sym typeface="Titillium Web"/>
              </a:rPr>
              <a:t>DATA FABRIC</a:t>
            </a:r>
            <a:endParaRPr b="1" i="0" sz="1400" u="none" cap="none" strike="noStrike">
              <a:solidFill>
                <a:srgbClr val="202392"/>
              </a:solidFill>
              <a:latin typeface="Titillium Web"/>
              <a:ea typeface="Titillium Web"/>
              <a:cs typeface="Titillium Web"/>
              <a:sym typeface="Titillium Web"/>
            </a:endParaRPr>
          </a:p>
        </p:txBody>
      </p:sp>
      <p:sp>
        <p:nvSpPr>
          <p:cNvPr id="109" name="Google Shape;109;p30"/>
          <p:cNvSpPr txBox="1"/>
          <p:nvPr/>
        </p:nvSpPr>
        <p:spPr>
          <a:xfrm>
            <a:off x="4487958" y="1695808"/>
            <a:ext cx="218343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8CAAD3"/>
                </a:solidFill>
                <a:latin typeface="Titillium Web"/>
                <a:ea typeface="Titillium Web"/>
                <a:cs typeface="Titillium Web"/>
                <a:sym typeface="Titillium Web"/>
              </a:rPr>
              <a:t>BI &amp; MODERN BI</a:t>
            </a:r>
            <a:endParaRPr b="0" i="0" sz="1400" u="none" cap="none" strike="noStrike">
              <a:solidFill>
                <a:srgbClr val="000000"/>
              </a:solidFill>
              <a:latin typeface="Arial"/>
              <a:ea typeface="Arial"/>
              <a:cs typeface="Arial"/>
              <a:sym typeface="Arial"/>
            </a:endParaRPr>
          </a:p>
        </p:txBody>
      </p:sp>
      <p:sp>
        <p:nvSpPr>
          <p:cNvPr id="110" name="Google Shape;110;p30"/>
          <p:cNvSpPr txBox="1"/>
          <p:nvPr/>
        </p:nvSpPr>
        <p:spPr>
          <a:xfrm>
            <a:off x="8688907" y="1695808"/>
            <a:ext cx="289038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cap="none" strike="noStrike">
                <a:solidFill>
                  <a:srgbClr val="8CAAD3"/>
                </a:solidFill>
                <a:latin typeface="Titillium Web"/>
                <a:ea typeface="Titillium Web"/>
                <a:cs typeface="Titillium Web"/>
                <a:sym typeface="Titillium Web"/>
              </a:rPr>
              <a:t>ENTERPRISE REPORTING &amp; DATA VIZ</a:t>
            </a:r>
            <a:endParaRPr b="0" i="0" sz="1400" u="none" cap="none" strike="noStrike">
              <a:solidFill>
                <a:srgbClr val="000000"/>
              </a:solidFill>
              <a:latin typeface="Arial"/>
              <a:ea typeface="Arial"/>
              <a:cs typeface="Arial"/>
              <a:sym typeface="Arial"/>
            </a:endParaRPr>
          </a:p>
        </p:txBody>
      </p:sp>
      <p:pic>
        <p:nvPicPr>
          <p:cNvPr id="111" name="Google Shape;111;p30"/>
          <p:cNvPicPr preferRelativeResize="0"/>
          <p:nvPr/>
        </p:nvPicPr>
        <p:blipFill rotWithShape="1">
          <a:blip r:embed="rId2">
            <a:alphaModFix/>
          </a:blip>
          <a:srcRect b="0" l="0" r="0" t="0"/>
          <a:stretch/>
        </p:blipFill>
        <p:spPr>
          <a:xfrm>
            <a:off x="257813" y="2648633"/>
            <a:ext cx="2852012" cy="1474253"/>
          </a:xfrm>
          <a:prstGeom prst="rect">
            <a:avLst/>
          </a:prstGeom>
          <a:noFill/>
          <a:ln>
            <a:noFill/>
          </a:ln>
        </p:spPr>
      </p:pic>
      <p:pic>
        <p:nvPicPr>
          <p:cNvPr id="112" name="Google Shape;112;p30"/>
          <p:cNvPicPr preferRelativeResize="0"/>
          <p:nvPr/>
        </p:nvPicPr>
        <p:blipFill rotWithShape="1">
          <a:blip r:embed="rId3">
            <a:alphaModFix/>
          </a:blip>
          <a:srcRect b="0" l="0" r="0" t="0"/>
          <a:stretch/>
        </p:blipFill>
        <p:spPr>
          <a:xfrm>
            <a:off x="4372489" y="2593569"/>
            <a:ext cx="2354882" cy="1638178"/>
          </a:xfrm>
          <a:prstGeom prst="rect">
            <a:avLst/>
          </a:prstGeom>
          <a:noFill/>
          <a:ln>
            <a:noFill/>
          </a:ln>
        </p:spPr>
      </p:pic>
      <p:pic>
        <p:nvPicPr>
          <p:cNvPr id="113" name="Google Shape;113;p30"/>
          <p:cNvPicPr preferRelativeResize="0"/>
          <p:nvPr/>
        </p:nvPicPr>
        <p:blipFill rotWithShape="1">
          <a:blip r:embed="rId4">
            <a:alphaModFix/>
          </a:blip>
          <a:srcRect b="0" l="0" r="0" t="0"/>
          <a:stretch/>
        </p:blipFill>
        <p:spPr>
          <a:xfrm>
            <a:off x="8640878" y="2527336"/>
            <a:ext cx="2182632" cy="167852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1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 name="Shape 12"/>
        <p:cNvGrpSpPr/>
        <p:nvPr/>
      </p:nvGrpSpPr>
      <p:grpSpPr>
        <a:xfrm>
          <a:off x="0" y="0"/>
          <a:ext cx="0" cy="0"/>
          <a:chOff x="0" y="0"/>
          <a:chExt cx="0" cy="0"/>
        </a:xfrm>
      </p:grpSpPr>
      <p:pic>
        <p:nvPicPr>
          <p:cNvPr id="13" name="Google Shape;13;p19"/>
          <p:cNvPicPr preferRelativeResize="0"/>
          <p:nvPr/>
        </p:nvPicPr>
        <p:blipFill rotWithShape="1">
          <a:blip r:embed="rId1">
            <a:alphaModFix/>
          </a:blip>
          <a:srcRect b="0" l="0" r="0" t="0"/>
          <a:stretch/>
        </p:blipFill>
        <p:spPr>
          <a:xfrm>
            <a:off x="6336" y="6347658"/>
            <a:ext cx="12179328" cy="38060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pic>
        <p:nvPicPr>
          <p:cNvPr id="190" name="Google Shape;190;p22"/>
          <p:cNvPicPr preferRelativeResize="0"/>
          <p:nvPr/>
        </p:nvPicPr>
        <p:blipFill rotWithShape="1">
          <a:blip r:embed="rId1">
            <a:alphaModFix/>
          </a:blip>
          <a:srcRect b="0" l="0" r="0" t="0"/>
          <a:stretch/>
        </p:blipFill>
        <p:spPr>
          <a:xfrm>
            <a:off x="6336" y="6347658"/>
            <a:ext cx="12179328" cy="38060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5.png"/><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gdpr-info.eu/"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7.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royalsocietypublishing.org/doi/10.1098/rsta.2016.0360" TargetMode="External"/><Relationship Id="rId4" Type="http://schemas.openxmlformats.org/officeDocument/2006/relationships/hyperlink" Target="https://gdpr-info.eu/"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8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4.png"/><Relationship Id="rId6" Type="http://schemas.openxmlformats.org/officeDocument/2006/relationships/hyperlink" Target="https://bluetab.net/" TargetMode="External"/><Relationship Id="rId7" Type="http://schemas.openxmlformats.org/officeDocument/2006/relationships/image" Target="../media/image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botsentinel.com/" TargetMode="External"/><Relationship Id="rId4" Type="http://schemas.openxmlformats.org/officeDocument/2006/relationships/hyperlink" Target="https://www.markcopy.ai/" TargetMode="External"/><Relationship Id="rId5" Type="http://schemas.openxmlformats.org/officeDocument/2006/relationships/hyperlink" Target="https://arxiv.org/pdf/1906.05856.pdf" TargetMode="External"/><Relationship Id="rId6"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youtube.com/watch?v=upp3_C2_3I4" TargetMode="External"/><Relationship Id="rId4" Type="http://schemas.openxmlformats.org/officeDocument/2006/relationships/image" Target="../media/image58.png"/><Relationship Id="rId5" Type="http://schemas.openxmlformats.org/officeDocument/2006/relationships/image" Target="../media/image63.png"/><Relationship Id="rId6" Type="http://schemas.openxmlformats.org/officeDocument/2006/relationships/image" Target="../media/image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
          <p:cNvSpPr txBox="1"/>
          <p:nvPr>
            <p:ph type="title"/>
          </p:nvPr>
        </p:nvSpPr>
        <p:spPr>
          <a:xfrm>
            <a:off x="465513" y="562767"/>
            <a:ext cx="4580312" cy="188117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02392"/>
              </a:buClr>
              <a:buSzPts val="2600"/>
              <a:buFont typeface="Titillium Web"/>
              <a:buNone/>
            </a:pPr>
            <a:r>
              <a:rPr lang="es-ES"/>
              <a:t>DATA AND AI ETHICS</a:t>
            </a:r>
            <a:endParaRPr/>
          </a:p>
        </p:txBody>
      </p:sp>
      <p:sp>
        <p:nvSpPr>
          <p:cNvPr id="292" name="Google Shape;292;p1"/>
          <p:cNvSpPr txBox="1"/>
          <p:nvPr>
            <p:ph idx="1" type="body"/>
          </p:nvPr>
        </p:nvSpPr>
        <p:spPr>
          <a:xfrm>
            <a:off x="473825" y="2492026"/>
            <a:ext cx="4571999" cy="35924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E95E15"/>
              </a:buClr>
              <a:buSzPts val="1600"/>
              <a:buNone/>
            </a:pPr>
            <a:r>
              <a:rPr lang="es-ES"/>
              <a:t> 12 de febrero de 2024</a:t>
            </a:r>
            <a:endParaRPr/>
          </a:p>
          <a:p>
            <a:pPr indent="0" lvl="0" marL="0" rtl="0" algn="l">
              <a:lnSpc>
                <a:spcPct val="90000"/>
              </a:lnSpc>
              <a:spcBef>
                <a:spcPts val="0"/>
              </a:spcBef>
              <a:spcAft>
                <a:spcPts val="0"/>
              </a:spcAft>
              <a:buClr>
                <a:srgbClr val="E95E15"/>
              </a:buClr>
              <a:buSzPts val="1600"/>
              <a:buNone/>
            </a:pPr>
            <a:r>
              <a:t/>
            </a:r>
            <a:endParaRPr/>
          </a:p>
        </p:txBody>
      </p:sp>
      <p:sp>
        <p:nvSpPr>
          <p:cNvPr id="293" name="Google Shape;293;p1"/>
          <p:cNvSpPr txBox="1"/>
          <p:nvPr/>
        </p:nvSpPr>
        <p:spPr>
          <a:xfrm>
            <a:off x="465513" y="315019"/>
            <a:ext cx="4571999" cy="35924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E95E15"/>
              </a:buClr>
              <a:buSzPts val="1600"/>
              <a:buFont typeface="Arial"/>
              <a:buNone/>
            </a:pPr>
            <a:r>
              <a:rPr b="1" i="0" lang="es-ES" sz="1600" u="none" cap="none" strike="noStrike">
                <a:solidFill>
                  <a:srgbClr val="E95E15"/>
                </a:solidFill>
                <a:latin typeface="Titillium Web"/>
                <a:ea typeface="Titillium Web"/>
                <a:cs typeface="Titillium Web"/>
                <a:sym typeface="Titillium Web"/>
              </a:rPr>
              <a:t>Universidad de Lleida; Massive Data Processing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1187efa7eee_0_68"/>
          <p:cNvSpPr txBox="1"/>
          <p:nvPr>
            <p:ph idx="1" type="body"/>
          </p:nvPr>
        </p:nvSpPr>
        <p:spPr>
          <a:xfrm>
            <a:off x="695325" y="1808175"/>
            <a:ext cx="10864200" cy="44292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90000"/>
              </a:lnSpc>
              <a:spcBef>
                <a:spcPts val="600"/>
              </a:spcBef>
              <a:spcAft>
                <a:spcPts val="0"/>
              </a:spcAft>
              <a:buSzPts val="2520"/>
              <a:buChar char="•"/>
            </a:pPr>
            <a:r>
              <a:rPr b="1" lang="es-ES" sz="2200"/>
              <a:t>Google Translate: </a:t>
            </a:r>
            <a:r>
              <a:rPr lang="es-ES" sz="2200"/>
              <a:t>todos lo conocemos. La verdad, es que en estos últimos dos años se han puesto las pilas, y este caso en concreto lo han arreglado</a:t>
            </a:r>
            <a:endParaRPr/>
          </a:p>
        </p:txBody>
      </p:sp>
      <p:sp>
        <p:nvSpPr>
          <p:cNvPr id="357" name="Google Shape;357;g1187efa7eee_0_68"/>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⚖️Data bias y sus efectos</a:t>
            </a:r>
            <a:endParaRPr/>
          </a:p>
        </p:txBody>
      </p:sp>
      <p:sp>
        <p:nvSpPr>
          <p:cNvPr id="358" name="Google Shape;358;g1187efa7eee_0_68"/>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Gender bias (representación)</a:t>
            </a:r>
            <a:endParaRPr/>
          </a:p>
        </p:txBody>
      </p:sp>
      <p:pic>
        <p:nvPicPr>
          <p:cNvPr id="359" name="Google Shape;359;g1187efa7eee_0_68"/>
          <p:cNvPicPr preferRelativeResize="0"/>
          <p:nvPr/>
        </p:nvPicPr>
        <p:blipFill rotWithShape="1">
          <a:blip r:embed="rId3">
            <a:alphaModFix/>
          </a:blip>
          <a:srcRect b="0" l="0" r="0" t="0"/>
          <a:stretch/>
        </p:blipFill>
        <p:spPr>
          <a:xfrm>
            <a:off x="2336475" y="2597950"/>
            <a:ext cx="7581900" cy="3486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1187efa7eee_0_76"/>
          <p:cNvSpPr txBox="1"/>
          <p:nvPr>
            <p:ph idx="1" type="body"/>
          </p:nvPr>
        </p:nvSpPr>
        <p:spPr>
          <a:xfrm>
            <a:off x="695325" y="1808175"/>
            <a:ext cx="10864200" cy="44292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90000"/>
              </a:lnSpc>
              <a:spcBef>
                <a:spcPts val="600"/>
              </a:spcBef>
              <a:spcAft>
                <a:spcPts val="0"/>
              </a:spcAft>
              <a:buSzPts val="2520"/>
              <a:buChar char="•"/>
            </a:pPr>
            <a:r>
              <a:rPr b="1" lang="es-ES" sz="2200"/>
              <a:t>Google Translate: </a:t>
            </a:r>
            <a:r>
              <a:rPr lang="es-ES" sz="2200"/>
              <a:t>todos lo conocemos. La verdad, es que en estos últimos dos años se han puesto las pilas, y este caso en concreto lo han arreglado</a:t>
            </a:r>
            <a:endParaRPr/>
          </a:p>
        </p:txBody>
      </p:sp>
      <p:sp>
        <p:nvSpPr>
          <p:cNvPr id="365" name="Google Shape;365;g1187efa7eee_0_76"/>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⚖️Data bias y sus efectos</a:t>
            </a:r>
            <a:endParaRPr/>
          </a:p>
        </p:txBody>
      </p:sp>
      <p:sp>
        <p:nvSpPr>
          <p:cNvPr id="366" name="Google Shape;366;g1187efa7eee_0_76"/>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Gender bias </a:t>
            </a:r>
            <a:r>
              <a:rPr lang="es-ES"/>
              <a:t>(representación)</a:t>
            </a:r>
            <a:endParaRPr/>
          </a:p>
          <a:p>
            <a:pPr indent="0" lvl="0" marL="0" rtl="0" algn="l">
              <a:lnSpc>
                <a:spcPct val="90000"/>
              </a:lnSpc>
              <a:spcBef>
                <a:spcPts val="1000"/>
              </a:spcBef>
              <a:spcAft>
                <a:spcPts val="0"/>
              </a:spcAft>
              <a:buSzPts val="2400"/>
              <a:buNone/>
            </a:pPr>
            <a:r>
              <a:t/>
            </a:r>
            <a:endParaRPr/>
          </a:p>
        </p:txBody>
      </p:sp>
      <p:pic>
        <p:nvPicPr>
          <p:cNvPr id="367" name="Google Shape;367;g1187efa7eee_0_76"/>
          <p:cNvPicPr preferRelativeResize="0"/>
          <p:nvPr/>
        </p:nvPicPr>
        <p:blipFill rotWithShape="1">
          <a:blip r:embed="rId3">
            <a:alphaModFix/>
          </a:blip>
          <a:srcRect b="0" l="0" r="0" t="0"/>
          <a:stretch/>
        </p:blipFill>
        <p:spPr>
          <a:xfrm>
            <a:off x="695325" y="3015302"/>
            <a:ext cx="9901200" cy="29612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1187efa7eee_0_91"/>
          <p:cNvSpPr txBox="1"/>
          <p:nvPr>
            <p:ph idx="1" type="body"/>
          </p:nvPr>
        </p:nvSpPr>
        <p:spPr>
          <a:xfrm>
            <a:off x="695325" y="1808175"/>
            <a:ext cx="10864200" cy="44292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90000"/>
              </a:lnSpc>
              <a:spcBef>
                <a:spcPts val="600"/>
              </a:spcBef>
              <a:spcAft>
                <a:spcPts val="0"/>
              </a:spcAft>
              <a:buSzPts val="2520"/>
              <a:buChar char="•"/>
            </a:pPr>
            <a:r>
              <a:rPr b="1" lang="es-ES" sz="2200"/>
              <a:t>Google Translate:</a:t>
            </a:r>
            <a:r>
              <a:rPr lang="es-ES" sz="2200"/>
              <a:t> la explicación es, que cuando el sesgo está en los datos de entrada, se magnifica en los modelos de Inteligencia Artificial</a:t>
            </a:r>
            <a:endParaRPr sz="2200"/>
          </a:p>
          <a:p>
            <a:pPr indent="0" lvl="0" marL="180975" marR="0" rtl="0" algn="l">
              <a:lnSpc>
                <a:spcPct val="90000"/>
              </a:lnSpc>
              <a:spcBef>
                <a:spcPts val="600"/>
              </a:spcBef>
              <a:spcAft>
                <a:spcPts val="0"/>
              </a:spcAft>
              <a:buSzPts val="1920"/>
              <a:buNone/>
            </a:pPr>
            <a:r>
              <a:t/>
            </a:r>
            <a:endParaRPr sz="2200"/>
          </a:p>
        </p:txBody>
      </p:sp>
      <p:sp>
        <p:nvSpPr>
          <p:cNvPr id="373" name="Google Shape;373;g1187efa7eee_0_91"/>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⚖️Data bias y sus efectos</a:t>
            </a:r>
            <a:endParaRPr/>
          </a:p>
        </p:txBody>
      </p:sp>
      <p:sp>
        <p:nvSpPr>
          <p:cNvPr id="374" name="Google Shape;374;g1187efa7eee_0_91"/>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Gender bias </a:t>
            </a:r>
            <a:r>
              <a:rPr lang="es-ES"/>
              <a:t>(representación)</a:t>
            </a:r>
            <a:endParaRPr/>
          </a:p>
          <a:p>
            <a:pPr indent="0" lvl="0" marL="0" rtl="0" algn="l">
              <a:lnSpc>
                <a:spcPct val="90000"/>
              </a:lnSpc>
              <a:spcBef>
                <a:spcPts val="1000"/>
              </a:spcBef>
              <a:spcAft>
                <a:spcPts val="0"/>
              </a:spcAft>
              <a:buSzPts val="2400"/>
              <a:buNone/>
            </a:pPr>
            <a:r>
              <a:t/>
            </a:r>
            <a:endParaRPr/>
          </a:p>
        </p:txBody>
      </p:sp>
      <p:pic>
        <p:nvPicPr>
          <p:cNvPr id="375" name="Google Shape;375;g1187efa7eee_0_91"/>
          <p:cNvPicPr preferRelativeResize="0"/>
          <p:nvPr/>
        </p:nvPicPr>
        <p:blipFill rotWithShape="1">
          <a:blip r:embed="rId3">
            <a:alphaModFix/>
          </a:blip>
          <a:srcRect b="0" l="0" r="0" t="0"/>
          <a:stretch/>
        </p:blipFill>
        <p:spPr>
          <a:xfrm>
            <a:off x="2777628" y="2617628"/>
            <a:ext cx="6699599" cy="3967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2b81fd8c068_1_55"/>
          <p:cNvSpPr txBox="1"/>
          <p:nvPr>
            <p:ph idx="1" type="body"/>
          </p:nvPr>
        </p:nvSpPr>
        <p:spPr>
          <a:xfrm>
            <a:off x="695325" y="1808175"/>
            <a:ext cx="10864200" cy="44292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90000"/>
              </a:lnSpc>
              <a:spcBef>
                <a:spcPts val="600"/>
              </a:spcBef>
              <a:spcAft>
                <a:spcPts val="0"/>
              </a:spcAft>
              <a:buSzPts val="2520"/>
              <a:buChar char="•"/>
            </a:pPr>
            <a:r>
              <a:rPr b="1" lang="es-ES" sz="2200"/>
              <a:t>DALLE</a:t>
            </a:r>
            <a:r>
              <a:rPr b="1" lang="es-ES" sz="2200"/>
              <a:t>:</a:t>
            </a:r>
            <a:r>
              <a:rPr lang="es-ES" sz="2200"/>
              <a:t>este mismo ejemplo, también aplica a generadores de imágenes como DALLE</a:t>
            </a:r>
            <a:endParaRPr sz="2200"/>
          </a:p>
          <a:p>
            <a:pPr indent="0" lvl="0" marL="180975" marR="0" rtl="0" algn="l">
              <a:lnSpc>
                <a:spcPct val="90000"/>
              </a:lnSpc>
              <a:spcBef>
                <a:spcPts val="600"/>
              </a:spcBef>
              <a:spcAft>
                <a:spcPts val="0"/>
              </a:spcAft>
              <a:buSzPts val="1920"/>
              <a:buNone/>
            </a:pPr>
            <a:r>
              <a:t/>
            </a:r>
            <a:endParaRPr sz="2200"/>
          </a:p>
        </p:txBody>
      </p:sp>
      <p:sp>
        <p:nvSpPr>
          <p:cNvPr id="381" name="Google Shape;381;g2b81fd8c068_1_55"/>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⚖️Data bias y sus efectos</a:t>
            </a:r>
            <a:endParaRPr/>
          </a:p>
        </p:txBody>
      </p:sp>
      <p:sp>
        <p:nvSpPr>
          <p:cNvPr id="382" name="Google Shape;382;g2b81fd8c068_1_55"/>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Gender bias (representación)</a:t>
            </a:r>
            <a:endParaRPr/>
          </a:p>
          <a:p>
            <a:pPr indent="0" lvl="0" marL="0" rtl="0" algn="l">
              <a:lnSpc>
                <a:spcPct val="90000"/>
              </a:lnSpc>
              <a:spcBef>
                <a:spcPts val="1000"/>
              </a:spcBef>
              <a:spcAft>
                <a:spcPts val="0"/>
              </a:spcAft>
              <a:buSzPts val="2400"/>
              <a:buNone/>
            </a:pPr>
            <a:r>
              <a:t/>
            </a:r>
            <a:endParaRPr/>
          </a:p>
        </p:txBody>
      </p:sp>
      <p:pic>
        <p:nvPicPr>
          <p:cNvPr id="383" name="Google Shape;383;g2b81fd8c068_1_55"/>
          <p:cNvPicPr preferRelativeResize="0"/>
          <p:nvPr/>
        </p:nvPicPr>
        <p:blipFill>
          <a:blip r:embed="rId3">
            <a:alphaModFix/>
          </a:blip>
          <a:stretch>
            <a:fillRect/>
          </a:stretch>
        </p:blipFill>
        <p:spPr>
          <a:xfrm>
            <a:off x="402975" y="2807575"/>
            <a:ext cx="5665276" cy="3544026"/>
          </a:xfrm>
          <a:prstGeom prst="rect">
            <a:avLst/>
          </a:prstGeom>
          <a:noFill/>
          <a:ln>
            <a:noFill/>
          </a:ln>
        </p:spPr>
      </p:pic>
      <p:pic>
        <p:nvPicPr>
          <p:cNvPr id="384" name="Google Shape;384;g2b81fd8c068_1_55"/>
          <p:cNvPicPr preferRelativeResize="0"/>
          <p:nvPr/>
        </p:nvPicPr>
        <p:blipFill>
          <a:blip r:embed="rId4">
            <a:alphaModFix/>
          </a:blip>
          <a:stretch>
            <a:fillRect/>
          </a:stretch>
        </p:blipFill>
        <p:spPr>
          <a:xfrm>
            <a:off x="6230850" y="3265800"/>
            <a:ext cx="4878700" cy="2971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f39df40666_0_1"/>
          <p:cNvSpPr txBox="1"/>
          <p:nvPr>
            <p:ph idx="1" type="body"/>
          </p:nvPr>
        </p:nvSpPr>
        <p:spPr>
          <a:xfrm>
            <a:off x="695325" y="1808175"/>
            <a:ext cx="10864200" cy="44292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90000"/>
              </a:lnSpc>
              <a:spcBef>
                <a:spcPts val="600"/>
              </a:spcBef>
              <a:spcAft>
                <a:spcPts val="0"/>
              </a:spcAft>
              <a:buSzPts val="2520"/>
              <a:buChar char="•"/>
            </a:pPr>
            <a:r>
              <a:rPr b="1" lang="es-ES" sz="2200"/>
              <a:t>Amazon:</a:t>
            </a:r>
            <a:r>
              <a:rPr lang="es-ES" sz="2200"/>
              <a:t> la aplicación de reclutamiento de Amazon</a:t>
            </a:r>
            <a:endParaRPr sz="2200"/>
          </a:p>
          <a:p>
            <a:pPr indent="0" lvl="0" marL="180975" marR="0" rtl="0" algn="l">
              <a:lnSpc>
                <a:spcPct val="90000"/>
              </a:lnSpc>
              <a:spcBef>
                <a:spcPts val="600"/>
              </a:spcBef>
              <a:spcAft>
                <a:spcPts val="0"/>
              </a:spcAft>
              <a:buSzPts val="1920"/>
              <a:buNone/>
            </a:pPr>
            <a:r>
              <a:t/>
            </a:r>
            <a:endParaRPr sz="2200"/>
          </a:p>
        </p:txBody>
      </p:sp>
      <p:sp>
        <p:nvSpPr>
          <p:cNvPr id="390" name="Google Shape;390;gf39df40666_0_1"/>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⚖️Data bias y sus efectos</a:t>
            </a:r>
            <a:endParaRPr/>
          </a:p>
        </p:txBody>
      </p:sp>
      <p:sp>
        <p:nvSpPr>
          <p:cNvPr id="391" name="Google Shape;391;gf39df40666_0_1"/>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Gender bias </a:t>
            </a:r>
            <a:r>
              <a:rPr lang="es-ES"/>
              <a:t>(representación)</a:t>
            </a:r>
            <a:endParaRPr/>
          </a:p>
          <a:p>
            <a:pPr indent="0" lvl="0" marL="0" rtl="0" algn="l">
              <a:lnSpc>
                <a:spcPct val="90000"/>
              </a:lnSpc>
              <a:spcBef>
                <a:spcPts val="1000"/>
              </a:spcBef>
              <a:spcAft>
                <a:spcPts val="0"/>
              </a:spcAft>
              <a:buSzPts val="2400"/>
              <a:buNone/>
            </a:pPr>
            <a:r>
              <a:t/>
            </a:r>
            <a:endParaRPr/>
          </a:p>
        </p:txBody>
      </p:sp>
      <p:pic>
        <p:nvPicPr>
          <p:cNvPr id="392" name="Google Shape;392;gf39df40666_0_1"/>
          <p:cNvPicPr preferRelativeResize="0"/>
          <p:nvPr/>
        </p:nvPicPr>
        <p:blipFill rotWithShape="1">
          <a:blip r:embed="rId3">
            <a:alphaModFix/>
          </a:blip>
          <a:srcRect b="0" l="0" r="0" t="0"/>
          <a:stretch/>
        </p:blipFill>
        <p:spPr>
          <a:xfrm>
            <a:off x="2071675" y="3329713"/>
            <a:ext cx="8048625" cy="2181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f39df40666_0_23"/>
          <p:cNvSpPr txBox="1"/>
          <p:nvPr>
            <p:ph idx="1" type="body"/>
          </p:nvPr>
        </p:nvSpPr>
        <p:spPr>
          <a:xfrm>
            <a:off x="695325" y="1808175"/>
            <a:ext cx="10864200" cy="44292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90000"/>
              </a:lnSpc>
              <a:spcBef>
                <a:spcPts val="600"/>
              </a:spcBef>
              <a:spcAft>
                <a:spcPts val="0"/>
              </a:spcAft>
              <a:buSzPts val="2520"/>
              <a:buChar char="•"/>
            </a:pPr>
            <a:r>
              <a:rPr b="1" lang="es-ES" sz="2200"/>
              <a:t>Apple:</a:t>
            </a:r>
            <a:r>
              <a:rPr lang="es-ES" sz="2200"/>
              <a:t> y su sistema de desbloqueo en iPhone X</a:t>
            </a:r>
            <a:endParaRPr sz="2200"/>
          </a:p>
          <a:p>
            <a:pPr indent="0" lvl="0" marL="180975" marR="0" rtl="0" algn="l">
              <a:lnSpc>
                <a:spcPct val="90000"/>
              </a:lnSpc>
              <a:spcBef>
                <a:spcPts val="600"/>
              </a:spcBef>
              <a:spcAft>
                <a:spcPts val="0"/>
              </a:spcAft>
              <a:buSzPts val="1920"/>
              <a:buNone/>
            </a:pPr>
            <a:r>
              <a:t/>
            </a:r>
            <a:endParaRPr sz="2200"/>
          </a:p>
        </p:txBody>
      </p:sp>
      <p:sp>
        <p:nvSpPr>
          <p:cNvPr id="398" name="Google Shape;398;gf39df40666_0_23"/>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⚖️Data bias y sus efectos</a:t>
            </a:r>
            <a:endParaRPr/>
          </a:p>
        </p:txBody>
      </p:sp>
      <p:sp>
        <p:nvSpPr>
          <p:cNvPr id="399" name="Google Shape;399;gf39df40666_0_23"/>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Race bias </a:t>
            </a:r>
            <a:r>
              <a:rPr lang="es-ES"/>
              <a:t>(representación)</a:t>
            </a:r>
            <a:endParaRPr/>
          </a:p>
          <a:p>
            <a:pPr indent="0" lvl="0" marL="0" rtl="0" algn="l">
              <a:lnSpc>
                <a:spcPct val="90000"/>
              </a:lnSpc>
              <a:spcBef>
                <a:spcPts val="1000"/>
              </a:spcBef>
              <a:spcAft>
                <a:spcPts val="0"/>
              </a:spcAft>
              <a:buSzPts val="2400"/>
              <a:buNone/>
            </a:pPr>
            <a:r>
              <a:t/>
            </a:r>
            <a:endParaRPr/>
          </a:p>
        </p:txBody>
      </p:sp>
      <p:pic>
        <p:nvPicPr>
          <p:cNvPr id="400" name="Google Shape;400;gf39df40666_0_23"/>
          <p:cNvPicPr preferRelativeResize="0"/>
          <p:nvPr/>
        </p:nvPicPr>
        <p:blipFill rotWithShape="1">
          <a:blip r:embed="rId3">
            <a:alphaModFix/>
          </a:blip>
          <a:srcRect b="0" l="0" r="0" t="0"/>
          <a:stretch/>
        </p:blipFill>
        <p:spPr>
          <a:xfrm>
            <a:off x="1699988" y="2467475"/>
            <a:ext cx="8854875" cy="3769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2b81fd8c068_1_10"/>
          <p:cNvSpPr txBox="1"/>
          <p:nvPr>
            <p:ph idx="1" type="body"/>
          </p:nvPr>
        </p:nvSpPr>
        <p:spPr>
          <a:xfrm>
            <a:off x="695325" y="1808175"/>
            <a:ext cx="10864200" cy="44292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90000"/>
              </a:lnSpc>
              <a:spcBef>
                <a:spcPts val="600"/>
              </a:spcBef>
              <a:spcAft>
                <a:spcPts val="0"/>
              </a:spcAft>
              <a:buSzPts val="2520"/>
              <a:buChar char="•"/>
            </a:pPr>
            <a:r>
              <a:rPr b="1" lang="es-ES" sz="2200"/>
              <a:t>UnitedHealth </a:t>
            </a:r>
            <a:r>
              <a:rPr b="1" lang="es-ES" sz="2200"/>
              <a:t>:</a:t>
            </a:r>
            <a:r>
              <a:rPr lang="es-ES" sz="2200"/>
              <a:t> y su sistema </a:t>
            </a:r>
            <a:r>
              <a:rPr lang="es-ES" sz="2200"/>
              <a:t>algoritmo</a:t>
            </a:r>
            <a:r>
              <a:rPr lang="es-ES" sz="2200"/>
              <a:t> de recomendación médica</a:t>
            </a:r>
            <a:endParaRPr sz="2200"/>
          </a:p>
          <a:p>
            <a:pPr indent="0" lvl="0" marL="180975" marR="0" rtl="0" algn="l">
              <a:lnSpc>
                <a:spcPct val="90000"/>
              </a:lnSpc>
              <a:spcBef>
                <a:spcPts val="600"/>
              </a:spcBef>
              <a:spcAft>
                <a:spcPts val="0"/>
              </a:spcAft>
              <a:buSzPts val="1920"/>
              <a:buNone/>
            </a:pPr>
            <a:r>
              <a:t/>
            </a:r>
            <a:endParaRPr sz="2200"/>
          </a:p>
        </p:txBody>
      </p:sp>
      <p:sp>
        <p:nvSpPr>
          <p:cNvPr id="406" name="Google Shape;406;g2b81fd8c068_1_10"/>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⚖️Data bias y sus efectos</a:t>
            </a:r>
            <a:endParaRPr/>
          </a:p>
        </p:txBody>
      </p:sp>
      <p:sp>
        <p:nvSpPr>
          <p:cNvPr id="407" name="Google Shape;407;g2b81fd8c068_1_10"/>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Race bias (representación)</a:t>
            </a:r>
            <a:endParaRPr/>
          </a:p>
          <a:p>
            <a:pPr indent="0" lvl="0" marL="0" rtl="0" algn="l">
              <a:lnSpc>
                <a:spcPct val="90000"/>
              </a:lnSpc>
              <a:spcBef>
                <a:spcPts val="1000"/>
              </a:spcBef>
              <a:spcAft>
                <a:spcPts val="0"/>
              </a:spcAft>
              <a:buSzPts val="2400"/>
              <a:buNone/>
            </a:pPr>
            <a:r>
              <a:t/>
            </a:r>
            <a:endParaRPr/>
          </a:p>
        </p:txBody>
      </p:sp>
      <p:pic>
        <p:nvPicPr>
          <p:cNvPr id="408" name="Google Shape;408;g2b81fd8c068_1_10"/>
          <p:cNvPicPr preferRelativeResize="0"/>
          <p:nvPr/>
        </p:nvPicPr>
        <p:blipFill>
          <a:blip r:embed="rId3">
            <a:alphaModFix/>
          </a:blip>
          <a:stretch>
            <a:fillRect/>
          </a:stretch>
        </p:blipFill>
        <p:spPr>
          <a:xfrm>
            <a:off x="2665075" y="2882275"/>
            <a:ext cx="6924675" cy="3028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b81fd8c068_1_23"/>
          <p:cNvSpPr txBox="1"/>
          <p:nvPr>
            <p:ph idx="1" type="body"/>
          </p:nvPr>
        </p:nvSpPr>
        <p:spPr>
          <a:xfrm>
            <a:off x="605975" y="1774675"/>
            <a:ext cx="10864200" cy="44292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90000"/>
              </a:lnSpc>
              <a:spcBef>
                <a:spcPts val="600"/>
              </a:spcBef>
              <a:spcAft>
                <a:spcPts val="0"/>
              </a:spcAft>
              <a:buSzPts val="2520"/>
              <a:buChar char="•"/>
            </a:pPr>
            <a:r>
              <a:rPr b="1" lang="es-ES" sz="2200"/>
              <a:t>Midjourney: </a:t>
            </a:r>
            <a:r>
              <a:rPr lang="es-ES" sz="2200"/>
              <a:t>dando cositas por hecho</a:t>
            </a:r>
            <a:endParaRPr sz="2200"/>
          </a:p>
          <a:p>
            <a:pPr indent="0" lvl="0" marL="180975" marR="0" rtl="0" algn="l">
              <a:lnSpc>
                <a:spcPct val="90000"/>
              </a:lnSpc>
              <a:spcBef>
                <a:spcPts val="600"/>
              </a:spcBef>
              <a:spcAft>
                <a:spcPts val="0"/>
              </a:spcAft>
              <a:buSzPts val="1920"/>
              <a:buNone/>
            </a:pPr>
            <a:r>
              <a:t/>
            </a:r>
            <a:endParaRPr sz="2200"/>
          </a:p>
        </p:txBody>
      </p:sp>
      <p:sp>
        <p:nvSpPr>
          <p:cNvPr id="414" name="Google Shape;414;g2b81fd8c068_1_23"/>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⚖️Data bias y sus efectos</a:t>
            </a:r>
            <a:endParaRPr/>
          </a:p>
        </p:txBody>
      </p:sp>
      <p:sp>
        <p:nvSpPr>
          <p:cNvPr id="415" name="Google Shape;415;g2b81fd8c068_1_23"/>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Representation bias</a:t>
            </a:r>
            <a:endParaRPr/>
          </a:p>
          <a:p>
            <a:pPr indent="0" lvl="0" marL="0" rtl="0" algn="l">
              <a:lnSpc>
                <a:spcPct val="90000"/>
              </a:lnSpc>
              <a:spcBef>
                <a:spcPts val="1000"/>
              </a:spcBef>
              <a:spcAft>
                <a:spcPts val="0"/>
              </a:spcAft>
              <a:buSzPts val="2400"/>
              <a:buNone/>
            </a:pPr>
            <a:r>
              <a:t/>
            </a:r>
            <a:endParaRPr/>
          </a:p>
        </p:txBody>
      </p:sp>
      <p:pic>
        <p:nvPicPr>
          <p:cNvPr id="416" name="Google Shape;416;g2b81fd8c068_1_23"/>
          <p:cNvPicPr preferRelativeResize="0"/>
          <p:nvPr/>
        </p:nvPicPr>
        <p:blipFill>
          <a:blip r:embed="rId3">
            <a:alphaModFix/>
          </a:blip>
          <a:stretch>
            <a:fillRect/>
          </a:stretch>
        </p:blipFill>
        <p:spPr>
          <a:xfrm>
            <a:off x="2537625" y="2545113"/>
            <a:ext cx="7000875" cy="3152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2b81fd8c068_1_33"/>
          <p:cNvSpPr txBox="1"/>
          <p:nvPr>
            <p:ph idx="1" type="body"/>
          </p:nvPr>
        </p:nvSpPr>
        <p:spPr>
          <a:xfrm>
            <a:off x="605975" y="1774675"/>
            <a:ext cx="10864200" cy="44292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90000"/>
              </a:lnSpc>
              <a:spcBef>
                <a:spcPts val="600"/>
              </a:spcBef>
              <a:spcAft>
                <a:spcPts val="0"/>
              </a:spcAft>
              <a:buSzPts val="2520"/>
              <a:buChar char="•"/>
            </a:pPr>
            <a:r>
              <a:rPr b="1" lang="es-ES" sz="2200"/>
              <a:t>Midjourney: </a:t>
            </a:r>
            <a:r>
              <a:rPr lang="es-ES" sz="2200"/>
              <a:t>dando cositas por hecho</a:t>
            </a:r>
            <a:endParaRPr sz="2200"/>
          </a:p>
          <a:p>
            <a:pPr indent="0" lvl="0" marL="180975" marR="0" rtl="0" algn="l">
              <a:lnSpc>
                <a:spcPct val="90000"/>
              </a:lnSpc>
              <a:spcBef>
                <a:spcPts val="600"/>
              </a:spcBef>
              <a:spcAft>
                <a:spcPts val="0"/>
              </a:spcAft>
              <a:buSzPts val="1920"/>
              <a:buNone/>
            </a:pPr>
            <a:r>
              <a:t/>
            </a:r>
            <a:endParaRPr sz="2200"/>
          </a:p>
        </p:txBody>
      </p:sp>
      <p:sp>
        <p:nvSpPr>
          <p:cNvPr id="422" name="Google Shape;422;g2b81fd8c068_1_33"/>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⚖️Data bias y sus efectos</a:t>
            </a:r>
            <a:endParaRPr/>
          </a:p>
        </p:txBody>
      </p:sp>
      <p:sp>
        <p:nvSpPr>
          <p:cNvPr id="423" name="Google Shape;423;g2b81fd8c068_1_33"/>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Representation bias</a:t>
            </a:r>
            <a:endParaRPr/>
          </a:p>
          <a:p>
            <a:pPr indent="0" lvl="0" marL="0" rtl="0" algn="l">
              <a:lnSpc>
                <a:spcPct val="90000"/>
              </a:lnSpc>
              <a:spcBef>
                <a:spcPts val="1000"/>
              </a:spcBef>
              <a:spcAft>
                <a:spcPts val="0"/>
              </a:spcAft>
              <a:buSzPts val="2400"/>
              <a:buNone/>
            </a:pPr>
            <a:r>
              <a:t/>
            </a:r>
            <a:endParaRPr/>
          </a:p>
        </p:txBody>
      </p:sp>
      <p:pic>
        <p:nvPicPr>
          <p:cNvPr id="424" name="Google Shape;424;g2b81fd8c068_1_33"/>
          <p:cNvPicPr preferRelativeResize="0"/>
          <p:nvPr/>
        </p:nvPicPr>
        <p:blipFill>
          <a:blip r:embed="rId3">
            <a:alphaModFix/>
          </a:blip>
          <a:stretch>
            <a:fillRect/>
          </a:stretch>
        </p:blipFill>
        <p:spPr>
          <a:xfrm>
            <a:off x="2376475" y="2924075"/>
            <a:ext cx="7439025" cy="3467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1187efa7eee_0_99"/>
          <p:cNvSpPr txBox="1"/>
          <p:nvPr>
            <p:ph idx="1" type="body"/>
          </p:nvPr>
        </p:nvSpPr>
        <p:spPr>
          <a:xfrm>
            <a:off x="695325" y="1808175"/>
            <a:ext cx="10864200" cy="44292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90000"/>
              </a:lnSpc>
              <a:spcBef>
                <a:spcPts val="600"/>
              </a:spcBef>
              <a:spcAft>
                <a:spcPts val="0"/>
              </a:spcAft>
              <a:buSzPts val="2520"/>
              <a:buChar char="•"/>
            </a:pPr>
            <a:r>
              <a:rPr lang="es-ES" sz="2200"/>
              <a:t>Antes de asignar la culpa, de todos modos, hay que tener en cuenta que el propósito de la minería de datos/aprendizaje automático es discriminar</a:t>
            </a:r>
            <a:endParaRPr sz="2200"/>
          </a:p>
          <a:p>
            <a:pPr indent="-160020" lvl="1" marL="317500" marR="0" rtl="0" algn="l">
              <a:lnSpc>
                <a:spcPct val="90000"/>
              </a:lnSpc>
              <a:spcBef>
                <a:spcPts val="600"/>
              </a:spcBef>
              <a:spcAft>
                <a:spcPts val="0"/>
              </a:spcAft>
              <a:buSzPts val="2520"/>
              <a:buChar char="/"/>
            </a:pPr>
            <a:r>
              <a:rPr lang="es-ES" sz="2200"/>
              <a:t>quién obtiene el préstamo</a:t>
            </a:r>
            <a:endParaRPr sz="2200"/>
          </a:p>
          <a:p>
            <a:pPr indent="-160020" lvl="1" marL="317500" marR="0" rtl="0" algn="l">
              <a:lnSpc>
                <a:spcPct val="90000"/>
              </a:lnSpc>
              <a:spcBef>
                <a:spcPts val="600"/>
              </a:spcBef>
              <a:spcAft>
                <a:spcPts val="0"/>
              </a:spcAft>
              <a:buSzPts val="2520"/>
              <a:buChar char="/"/>
            </a:pPr>
            <a:r>
              <a:rPr lang="es-ES" sz="2200"/>
              <a:t>quién recibe la oferta especial</a:t>
            </a:r>
            <a:endParaRPr sz="2200"/>
          </a:p>
          <a:p>
            <a:pPr indent="-160020" lvl="1" marL="317500" marR="0" rtl="0" algn="l">
              <a:lnSpc>
                <a:spcPct val="90000"/>
              </a:lnSpc>
              <a:spcBef>
                <a:spcPts val="600"/>
              </a:spcBef>
              <a:spcAft>
                <a:spcPts val="0"/>
              </a:spcAft>
              <a:buSzPts val="2520"/>
              <a:buChar char="/"/>
            </a:pPr>
            <a:r>
              <a:rPr lang="es-ES" sz="2200"/>
              <a:t>qué precio pagar por nuestro seguro</a:t>
            </a:r>
            <a:endParaRPr sz="2200"/>
          </a:p>
          <a:p>
            <a:pPr indent="-285750" lvl="0" marL="285750" marR="0" rtl="0" algn="l">
              <a:lnSpc>
                <a:spcPct val="90000"/>
              </a:lnSpc>
              <a:spcBef>
                <a:spcPts val="600"/>
              </a:spcBef>
              <a:spcAft>
                <a:spcPts val="0"/>
              </a:spcAft>
              <a:buSzPts val="2520"/>
              <a:buChar char="•"/>
            </a:pPr>
            <a:r>
              <a:rPr lang="es-ES" sz="2200"/>
              <a:t>Por lo tanto, la discriminación (</a:t>
            </a:r>
            <a:r>
              <a:rPr b="1" lang="es-ES" sz="2200"/>
              <a:t>clasificación</a:t>
            </a:r>
            <a:r>
              <a:rPr lang="es-ES" sz="2200"/>
              <a:t>) está en el centro de la mayoría de las técnicas de aprendizaje automático.</a:t>
            </a:r>
            <a:endParaRPr sz="2200"/>
          </a:p>
          <a:p>
            <a:pPr indent="-285750" lvl="0" marL="285750" marR="0" rtl="0" algn="l">
              <a:lnSpc>
                <a:spcPct val="90000"/>
              </a:lnSpc>
              <a:spcBef>
                <a:spcPts val="600"/>
              </a:spcBef>
              <a:spcAft>
                <a:spcPts val="0"/>
              </a:spcAft>
              <a:buSzPts val="2200"/>
              <a:buChar char="•"/>
            </a:pPr>
            <a:r>
              <a:rPr lang="es-ES" sz="2200"/>
              <a:t>Algunos tipos de discriminación</a:t>
            </a:r>
            <a:r>
              <a:rPr b="1" lang="es-ES" sz="2200"/>
              <a:t> no son éticos </a:t>
            </a:r>
            <a:r>
              <a:rPr lang="es-ES" sz="2200"/>
              <a:t>(incluso son ilegales). Pero depende del contexto, puede ser ético (clasificaciones médicas).</a:t>
            </a:r>
            <a:endParaRPr sz="2200"/>
          </a:p>
          <a:p>
            <a:pPr indent="0" lvl="0" marL="180975" marR="0" rtl="0" algn="l">
              <a:lnSpc>
                <a:spcPct val="90000"/>
              </a:lnSpc>
              <a:spcBef>
                <a:spcPts val="600"/>
              </a:spcBef>
              <a:spcAft>
                <a:spcPts val="0"/>
              </a:spcAft>
              <a:buSzPts val="1920"/>
              <a:buNone/>
            </a:pPr>
            <a:r>
              <a:t/>
            </a:r>
            <a:endParaRPr sz="2200"/>
          </a:p>
        </p:txBody>
      </p:sp>
      <p:sp>
        <p:nvSpPr>
          <p:cNvPr id="430" name="Google Shape;430;g1187efa7eee_0_99"/>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⚖️Data bias y sus efectos</a:t>
            </a:r>
            <a:endParaRPr/>
          </a:p>
        </p:txBody>
      </p:sp>
      <p:sp>
        <p:nvSpPr>
          <p:cNvPr id="431" name="Google Shape;431;g1187efa7eee_0_99"/>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¿Culpable?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
          <p:cNvSpPr txBox="1"/>
          <p:nvPr>
            <p:ph idx="1" type="body"/>
          </p:nvPr>
        </p:nvSpPr>
        <p:spPr>
          <a:xfrm>
            <a:off x="695325" y="1319876"/>
            <a:ext cx="7640807" cy="4572924"/>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rgbClr val="202492"/>
              </a:buClr>
              <a:buSzPts val="2880"/>
              <a:buFont typeface="Calibri"/>
              <a:buAutoNum type="arabicPeriod"/>
            </a:pPr>
            <a:r>
              <a:rPr lang="es-ES"/>
              <a:t>❓¿Por qué es necesario  hablar de esto?</a:t>
            </a:r>
            <a:endParaRPr/>
          </a:p>
          <a:p>
            <a:pPr indent="-457200" lvl="0" marL="457200" rtl="0" algn="l">
              <a:lnSpc>
                <a:spcPct val="90000"/>
              </a:lnSpc>
              <a:spcBef>
                <a:spcPts val="1200"/>
              </a:spcBef>
              <a:spcAft>
                <a:spcPts val="0"/>
              </a:spcAft>
              <a:buClr>
                <a:srgbClr val="202492"/>
              </a:buClr>
              <a:buSzPts val="2880"/>
              <a:buFont typeface="Calibri"/>
              <a:buAutoNum type="arabicPeriod"/>
            </a:pPr>
            <a:r>
              <a:rPr lang="es-ES"/>
              <a:t>🦸‍🦹‍♀️Ética</a:t>
            </a:r>
            <a:endParaRPr/>
          </a:p>
          <a:p>
            <a:pPr indent="-457200" lvl="0" marL="457200" rtl="0" algn="l">
              <a:lnSpc>
                <a:spcPct val="90000"/>
              </a:lnSpc>
              <a:spcBef>
                <a:spcPts val="1200"/>
              </a:spcBef>
              <a:spcAft>
                <a:spcPts val="0"/>
              </a:spcAft>
              <a:buClr>
                <a:srgbClr val="202492"/>
              </a:buClr>
              <a:buSzPts val="2880"/>
              <a:buFont typeface="Calibri"/>
              <a:buAutoNum type="arabicPeriod"/>
            </a:pPr>
            <a:r>
              <a:rPr lang="es-ES"/>
              <a:t>📚Data ethics</a:t>
            </a:r>
            <a:endParaRPr/>
          </a:p>
          <a:p>
            <a:pPr indent="-457200" lvl="0" marL="457200" rtl="0" algn="l">
              <a:lnSpc>
                <a:spcPct val="90000"/>
              </a:lnSpc>
              <a:spcBef>
                <a:spcPts val="1200"/>
              </a:spcBef>
              <a:spcAft>
                <a:spcPts val="0"/>
              </a:spcAft>
              <a:buClr>
                <a:srgbClr val="202492"/>
              </a:buClr>
              <a:buSzPts val="2880"/>
              <a:buFont typeface="Calibri"/>
              <a:buAutoNum type="arabicPeriod"/>
            </a:pPr>
            <a:r>
              <a:rPr lang="es-ES"/>
              <a:t>👩‍💻📰La IA para informar (y desinformar)</a:t>
            </a:r>
            <a:endParaRPr/>
          </a:p>
          <a:p>
            <a:pPr indent="-457200" lvl="0" marL="457200" rtl="0" algn="l">
              <a:lnSpc>
                <a:spcPct val="90000"/>
              </a:lnSpc>
              <a:spcBef>
                <a:spcPts val="1200"/>
              </a:spcBef>
              <a:spcAft>
                <a:spcPts val="0"/>
              </a:spcAft>
              <a:buSzPts val="2880"/>
              <a:buAutoNum type="arabicPeriod"/>
            </a:pPr>
            <a:r>
              <a:rPr lang="es-ES"/>
              <a:t>⚖️Data bias y sus efectos</a:t>
            </a:r>
            <a:endParaRPr/>
          </a:p>
          <a:p>
            <a:pPr indent="-457200" lvl="0" marL="457200" rtl="0" algn="l">
              <a:lnSpc>
                <a:spcPct val="90000"/>
              </a:lnSpc>
              <a:spcBef>
                <a:spcPts val="1200"/>
              </a:spcBef>
              <a:spcAft>
                <a:spcPts val="0"/>
              </a:spcAft>
              <a:buSzPts val="2880"/>
              <a:buAutoNum type="arabicPeriod"/>
            </a:pPr>
            <a:r>
              <a:rPr lang="es-ES"/>
              <a:t>➰Feedback loop</a:t>
            </a:r>
            <a:endParaRPr/>
          </a:p>
          <a:p>
            <a:pPr indent="-457200" lvl="0" marL="457200" rtl="0" algn="l">
              <a:lnSpc>
                <a:spcPct val="90000"/>
              </a:lnSpc>
              <a:spcBef>
                <a:spcPts val="1200"/>
              </a:spcBef>
              <a:spcAft>
                <a:spcPts val="0"/>
              </a:spcAft>
              <a:buSzPts val="2880"/>
              <a:buAutoNum type="arabicPeriod"/>
            </a:pPr>
            <a:r>
              <a:rPr lang="es-ES"/>
              <a:t>🤔Futuro</a:t>
            </a:r>
            <a:endParaRPr/>
          </a:p>
          <a:p>
            <a:pPr indent="-457200" lvl="0" marL="457200" rtl="0" algn="l">
              <a:lnSpc>
                <a:spcPct val="90000"/>
              </a:lnSpc>
              <a:spcBef>
                <a:spcPts val="1200"/>
              </a:spcBef>
              <a:spcAft>
                <a:spcPts val="0"/>
              </a:spcAft>
              <a:buSzPts val="2880"/>
              <a:buAutoNum type="arabicPeriod"/>
            </a:pPr>
            <a:r>
              <a:rPr lang="es-ES"/>
              <a:t>👩‍⚖️GDPR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1187efa7eee_0_107"/>
          <p:cNvSpPr txBox="1"/>
          <p:nvPr>
            <p:ph idx="1" type="body"/>
          </p:nvPr>
        </p:nvSpPr>
        <p:spPr>
          <a:xfrm>
            <a:off x="695325" y="1808175"/>
            <a:ext cx="10864200" cy="44292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90000"/>
              </a:lnSpc>
              <a:spcBef>
                <a:spcPts val="600"/>
              </a:spcBef>
              <a:spcAft>
                <a:spcPts val="0"/>
              </a:spcAft>
              <a:buSzPts val="2520"/>
              <a:buChar char="•"/>
            </a:pPr>
            <a:r>
              <a:rPr lang="es-ES" sz="2200"/>
              <a:t>Un truco para evitar problemas éticos, es anonimizar los datos</a:t>
            </a:r>
            <a:endParaRPr sz="2200"/>
          </a:p>
          <a:p>
            <a:pPr indent="-139700" lvl="1" marL="317500" marR="0" rtl="0" algn="l">
              <a:lnSpc>
                <a:spcPct val="90000"/>
              </a:lnSpc>
              <a:spcBef>
                <a:spcPts val="0"/>
              </a:spcBef>
              <a:spcAft>
                <a:spcPts val="0"/>
              </a:spcAft>
              <a:buSzPts val="2200"/>
              <a:buChar char="/"/>
            </a:pPr>
            <a:r>
              <a:rPr lang="es-ES" sz="2200"/>
              <a:t>Y </a:t>
            </a:r>
            <a:r>
              <a:rPr b="1" lang="es-ES" sz="2200"/>
              <a:t>ojito…</a:t>
            </a:r>
            <a:endParaRPr b="1" sz="2200"/>
          </a:p>
          <a:p>
            <a:pPr indent="0" lvl="0" marL="317500" marR="0" rtl="0" algn="l">
              <a:lnSpc>
                <a:spcPct val="90000"/>
              </a:lnSpc>
              <a:spcBef>
                <a:spcPts val="600"/>
              </a:spcBef>
              <a:spcAft>
                <a:spcPts val="0"/>
              </a:spcAft>
              <a:buSzPts val="1920"/>
              <a:buNone/>
            </a:pPr>
            <a:r>
              <a:t/>
            </a:r>
            <a:endParaRPr sz="2200"/>
          </a:p>
        </p:txBody>
      </p:sp>
      <p:sp>
        <p:nvSpPr>
          <p:cNvPr id="437" name="Google Shape;437;g1187efa7eee_0_107"/>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⚖️Data bias y sus efectos</a:t>
            </a:r>
            <a:endParaRPr/>
          </a:p>
        </p:txBody>
      </p:sp>
      <p:sp>
        <p:nvSpPr>
          <p:cNvPr id="438" name="Google Shape;438;g1187efa7eee_0_107"/>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Evitar problemas con el BIAS</a:t>
            </a:r>
            <a:endParaRPr/>
          </a:p>
        </p:txBody>
      </p:sp>
      <p:pic>
        <p:nvPicPr>
          <p:cNvPr id="439" name="Google Shape;439;g1187efa7eee_0_107"/>
          <p:cNvPicPr preferRelativeResize="0"/>
          <p:nvPr/>
        </p:nvPicPr>
        <p:blipFill rotWithShape="1">
          <a:blip r:embed="rId3">
            <a:alphaModFix/>
          </a:blip>
          <a:srcRect b="0" l="0" r="0" t="0"/>
          <a:stretch/>
        </p:blipFill>
        <p:spPr>
          <a:xfrm>
            <a:off x="1050175" y="2672800"/>
            <a:ext cx="3510025" cy="3510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1187efa7eee_0_115"/>
          <p:cNvSpPr txBox="1"/>
          <p:nvPr>
            <p:ph idx="1" type="body"/>
          </p:nvPr>
        </p:nvSpPr>
        <p:spPr>
          <a:xfrm>
            <a:off x="695325" y="1808175"/>
            <a:ext cx="10864200" cy="44292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90000"/>
              </a:lnSpc>
              <a:spcBef>
                <a:spcPts val="600"/>
              </a:spcBef>
              <a:spcAft>
                <a:spcPts val="0"/>
              </a:spcAft>
              <a:buSzPts val="2520"/>
              <a:buChar char="•"/>
            </a:pPr>
            <a:r>
              <a:rPr lang="es-ES" sz="2200"/>
              <a:t>Los bucles de retroalimentación en IA ocurren cuando los datos que recibe como entrada a nuestro modelo también son generados o influenciados por su modelo.</a:t>
            </a:r>
            <a:endParaRPr sz="2200"/>
          </a:p>
          <a:p>
            <a:pPr indent="-285750" lvl="0" marL="285750" marR="0" rtl="0" algn="l">
              <a:lnSpc>
                <a:spcPct val="90000"/>
              </a:lnSpc>
              <a:spcBef>
                <a:spcPts val="600"/>
              </a:spcBef>
              <a:spcAft>
                <a:spcPts val="0"/>
              </a:spcAft>
              <a:buSzPts val="2200"/>
              <a:buChar char="•"/>
            </a:pPr>
            <a:r>
              <a:rPr lang="es-ES" sz="2200"/>
              <a:t>Usado más veces de lo que pensamos</a:t>
            </a:r>
            <a:endParaRPr sz="2200"/>
          </a:p>
          <a:p>
            <a:pPr indent="-139700" lvl="1" marL="317500" marR="0" rtl="0" algn="l">
              <a:lnSpc>
                <a:spcPct val="90000"/>
              </a:lnSpc>
              <a:spcBef>
                <a:spcPts val="600"/>
              </a:spcBef>
              <a:spcAft>
                <a:spcPts val="0"/>
              </a:spcAft>
              <a:buSzPts val="2200"/>
              <a:buChar char="/"/>
            </a:pPr>
            <a:r>
              <a:rPr lang="es-ES" sz="2200"/>
              <a:t>Amazon</a:t>
            </a:r>
            <a:endParaRPr sz="2200"/>
          </a:p>
          <a:p>
            <a:pPr indent="-139700" lvl="1" marL="317500" marR="0" rtl="0" algn="l">
              <a:lnSpc>
                <a:spcPct val="90000"/>
              </a:lnSpc>
              <a:spcBef>
                <a:spcPts val="600"/>
              </a:spcBef>
              <a:spcAft>
                <a:spcPts val="0"/>
              </a:spcAft>
              <a:buSzPts val="2200"/>
              <a:buChar char="/"/>
            </a:pPr>
            <a:r>
              <a:rPr lang="es-ES" sz="2200"/>
              <a:t>Youtube</a:t>
            </a:r>
            <a:endParaRPr sz="2200"/>
          </a:p>
          <a:p>
            <a:pPr indent="-180975" lvl="0" marL="180975" marR="0" rtl="0" algn="l">
              <a:lnSpc>
                <a:spcPct val="90000"/>
              </a:lnSpc>
              <a:spcBef>
                <a:spcPts val="600"/>
              </a:spcBef>
              <a:spcAft>
                <a:spcPts val="0"/>
              </a:spcAft>
              <a:buSzPts val="2200"/>
              <a:buChar char="•"/>
            </a:pPr>
            <a:r>
              <a:rPr lang="es-ES" sz="2200"/>
              <a:t>PERO….</a:t>
            </a:r>
            <a:endParaRPr sz="2200"/>
          </a:p>
        </p:txBody>
      </p:sp>
      <p:sp>
        <p:nvSpPr>
          <p:cNvPr id="445" name="Google Shape;445;g1187efa7eee_0_115"/>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➰Feedback loop</a:t>
            </a:r>
            <a:endParaRPr/>
          </a:p>
        </p:txBody>
      </p:sp>
      <p:sp>
        <p:nvSpPr>
          <p:cNvPr id="446" name="Google Shape;446;g1187efa7eee_0_115"/>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Definición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1187efa7eee_0_130"/>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➰Feedback loop</a:t>
            </a:r>
            <a:endParaRPr/>
          </a:p>
        </p:txBody>
      </p:sp>
      <p:sp>
        <p:nvSpPr>
          <p:cNvPr id="452" name="Google Shape;452;g1187efa7eee_0_130"/>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Problemas</a:t>
            </a:r>
            <a:endParaRPr/>
          </a:p>
        </p:txBody>
      </p:sp>
      <p:pic>
        <p:nvPicPr>
          <p:cNvPr id="453" name="Google Shape;453;g1187efa7eee_0_130"/>
          <p:cNvPicPr preferRelativeResize="0"/>
          <p:nvPr/>
        </p:nvPicPr>
        <p:blipFill rotWithShape="1">
          <a:blip r:embed="rId3">
            <a:alphaModFix/>
          </a:blip>
          <a:srcRect b="0" l="0" r="0" t="0"/>
          <a:stretch/>
        </p:blipFill>
        <p:spPr>
          <a:xfrm>
            <a:off x="2995075" y="1504988"/>
            <a:ext cx="6391275" cy="4238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1187efa7eee_0_146"/>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➰Feedback loop</a:t>
            </a:r>
            <a:endParaRPr/>
          </a:p>
        </p:txBody>
      </p:sp>
      <p:sp>
        <p:nvSpPr>
          <p:cNvPr id="459" name="Google Shape;459;g1187efa7eee_0_146"/>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Problemas</a:t>
            </a:r>
            <a:endParaRPr/>
          </a:p>
        </p:txBody>
      </p:sp>
      <p:pic>
        <p:nvPicPr>
          <p:cNvPr id="460" name="Google Shape;460;g1187efa7eee_0_146"/>
          <p:cNvPicPr preferRelativeResize="0"/>
          <p:nvPr/>
        </p:nvPicPr>
        <p:blipFill rotWithShape="1">
          <a:blip r:embed="rId3">
            <a:alphaModFix/>
          </a:blip>
          <a:srcRect b="0" l="0" r="0" t="0"/>
          <a:stretch/>
        </p:blipFill>
        <p:spPr>
          <a:xfrm>
            <a:off x="3283725" y="2002463"/>
            <a:ext cx="4724400" cy="1885950"/>
          </a:xfrm>
          <a:prstGeom prst="rect">
            <a:avLst/>
          </a:prstGeom>
          <a:noFill/>
          <a:ln>
            <a:noFill/>
          </a:ln>
        </p:spPr>
      </p:pic>
      <p:sp>
        <p:nvSpPr>
          <p:cNvPr id="461" name="Google Shape;461;g1187efa7eee_0_146"/>
          <p:cNvSpPr txBox="1"/>
          <p:nvPr>
            <p:ph idx="1" type="body"/>
          </p:nvPr>
        </p:nvSpPr>
        <p:spPr>
          <a:xfrm>
            <a:off x="695325" y="4351425"/>
            <a:ext cx="10864200" cy="1886100"/>
          </a:xfrm>
          <a:prstGeom prst="rect">
            <a:avLst/>
          </a:prstGeom>
          <a:noFill/>
          <a:ln>
            <a:noFill/>
          </a:ln>
        </p:spPr>
        <p:txBody>
          <a:bodyPr anchorCtr="0" anchor="t" bIns="45700" lIns="91425" spcFirstLastPara="1" rIns="91425" wrap="square" tIns="45700">
            <a:noAutofit/>
          </a:bodyPr>
          <a:lstStyle/>
          <a:p>
            <a:pPr indent="-180975" lvl="0" marL="180975" marR="0" rtl="0" algn="l">
              <a:lnSpc>
                <a:spcPct val="90000"/>
              </a:lnSpc>
              <a:spcBef>
                <a:spcPts val="600"/>
              </a:spcBef>
              <a:spcAft>
                <a:spcPts val="0"/>
              </a:spcAft>
              <a:buSzPts val="2200"/>
              <a:buChar char="•"/>
            </a:pPr>
            <a:r>
              <a:rPr lang="es-ES" sz="2200"/>
              <a:t>El problema, parece ser que el algoritmo recomienda, cada vez, videos más extremos o gráficos o más largos o más enfocados en el tema y donde tus contactos o personas relacionadas ya interactuaron (ver, dar me gusta o comentar).</a:t>
            </a:r>
            <a:endParaRPr sz="2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
          <p:cNvSpPr txBox="1"/>
          <p:nvPr>
            <p:ph type="title"/>
          </p:nvPr>
        </p:nvSpPr>
        <p:spPr>
          <a:xfrm>
            <a:off x="695325" y="296863"/>
            <a:ext cx="10864071" cy="6477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34375"/>
              <a:buFont typeface="Arial"/>
              <a:buNone/>
            </a:pPr>
            <a:r>
              <a:rPr lang="es-ES"/>
              <a:t>🤔Futuro</a:t>
            </a:r>
            <a:endParaRPr/>
          </a:p>
          <a:p>
            <a:pPr indent="0" lvl="0" marL="0" rtl="0" algn="l">
              <a:lnSpc>
                <a:spcPct val="90000"/>
              </a:lnSpc>
              <a:spcBef>
                <a:spcPts val="0"/>
              </a:spcBef>
              <a:spcAft>
                <a:spcPts val="0"/>
              </a:spcAft>
              <a:buClr>
                <a:schemeClr val="dk1"/>
              </a:buClr>
              <a:buSzPct val="34375"/>
              <a:buFont typeface="Arial"/>
              <a:buNone/>
            </a:pPr>
            <a:r>
              <a:t/>
            </a:r>
            <a:endParaRPr/>
          </a:p>
          <a:p>
            <a:pPr indent="0" lvl="0" marL="0" rtl="0" algn="l">
              <a:lnSpc>
                <a:spcPct val="90000"/>
              </a:lnSpc>
              <a:spcBef>
                <a:spcPts val="0"/>
              </a:spcBef>
              <a:spcAft>
                <a:spcPts val="0"/>
              </a:spcAft>
              <a:buClr>
                <a:srgbClr val="E95E15"/>
              </a:buClr>
              <a:buSzPct val="100000"/>
              <a:buFont typeface="Titillium Web"/>
              <a:buNone/>
            </a:pPr>
            <a:r>
              <a:t/>
            </a:r>
            <a:endParaRPr/>
          </a:p>
        </p:txBody>
      </p:sp>
      <p:sp>
        <p:nvSpPr>
          <p:cNvPr id="467" name="Google Shape;467;p7"/>
          <p:cNvSpPr/>
          <p:nvPr/>
        </p:nvSpPr>
        <p:spPr>
          <a:xfrm>
            <a:off x="2333340" y="2625697"/>
            <a:ext cx="2405848" cy="2405848"/>
          </a:xfrm>
          <a:prstGeom prst="ellipse">
            <a:avLst/>
          </a:prstGeom>
          <a:solidFill>
            <a:srgbClr val="E05206"/>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Arial"/>
              <a:buNone/>
            </a:pPr>
            <a:r>
              <a:rPr b="0" i="0" lang="es-ES" sz="4000" u="none" cap="none" strike="noStrike">
                <a:solidFill>
                  <a:schemeClr val="lt1"/>
                </a:solidFill>
                <a:latin typeface="Arial"/>
                <a:ea typeface="Arial"/>
                <a:cs typeface="Arial"/>
                <a:sym typeface="Arial"/>
              </a:rPr>
              <a:t>FAccT</a:t>
            </a:r>
            <a:endParaRPr b="0" i="0" sz="4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sp>
        <p:nvSpPr>
          <p:cNvPr id="468" name="Google Shape;468;p7"/>
          <p:cNvSpPr/>
          <p:nvPr/>
        </p:nvSpPr>
        <p:spPr>
          <a:xfrm>
            <a:off x="6945301" y="1376363"/>
            <a:ext cx="3000257" cy="2935396"/>
          </a:xfrm>
          <a:prstGeom prst="ellipse">
            <a:avLst/>
          </a:prstGeom>
          <a:solidFill>
            <a:srgbClr val="212492"/>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00"/>
              <a:buFont typeface="Arial"/>
              <a:buNone/>
            </a:pPr>
            <a:r>
              <a:rPr b="0" i="0" lang="es-ES" sz="4200" u="none" cap="none" strike="noStrike">
                <a:solidFill>
                  <a:schemeClr val="lt1"/>
                </a:solidFill>
                <a:latin typeface="Arial"/>
                <a:ea typeface="Arial"/>
                <a:cs typeface="Arial"/>
                <a:sym typeface="Arial"/>
              </a:rPr>
              <a:t>XAI</a:t>
            </a:r>
            <a:endParaRPr b="0" i="0" sz="4200" u="none" cap="none" strike="noStrike">
              <a:solidFill>
                <a:srgbClr val="000000"/>
              </a:solidFill>
              <a:latin typeface="Arial"/>
              <a:ea typeface="Arial"/>
              <a:cs typeface="Arial"/>
              <a:sym typeface="Arial"/>
            </a:endParaRPr>
          </a:p>
        </p:txBody>
      </p:sp>
      <p:sp>
        <p:nvSpPr>
          <p:cNvPr id="469" name="Google Shape;469;p7"/>
          <p:cNvSpPr/>
          <p:nvPr/>
        </p:nvSpPr>
        <p:spPr>
          <a:xfrm>
            <a:off x="4372925" y="2724250"/>
            <a:ext cx="4036800" cy="3711900"/>
          </a:xfrm>
          <a:prstGeom prst="ellipse">
            <a:avLst/>
          </a:prstGeom>
          <a:solidFill>
            <a:srgbClr val="7F7F7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300"/>
              <a:buFont typeface="Arial"/>
              <a:buNone/>
            </a:pPr>
            <a:r>
              <a:rPr b="0" i="0" lang="es-ES" sz="4300" u="none" cap="none" strike="noStrike">
                <a:solidFill>
                  <a:schemeClr val="lt1"/>
                </a:solidFill>
                <a:latin typeface="Arial"/>
                <a:ea typeface="Arial"/>
                <a:cs typeface="Arial"/>
                <a:sym typeface="Arial"/>
              </a:rPr>
              <a:t>Diversidad</a:t>
            </a:r>
            <a:endParaRPr b="0" i="0" sz="42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205850b5c3e_0_15"/>
          <p:cNvSpPr txBox="1"/>
          <p:nvPr>
            <p:ph idx="1" type="body"/>
          </p:nvPr>
        </p:nvSpPr>
        <p:spPr>
          <a:xfrm>
            <a:off x="695325" y="1782625"/>
            <a:ext cx="10864200" cy="4429200"/>
          </a:xfrm>
          <a:prstGeom prst="rect">
            <a:avLst/>
          </a:prstGeom>
          <a:noFill/>
          <a:ln>
            <a:noFill/>
          </a:ln>
        </p:spPr>
        <p:txBody>
          <a:bodyPr anchorCtr="0" anchor="t" bIns="45700" lIns="91425" spcFirstLastPara="1" rIns="91425" wrap="square" tIns="45700">
            <a:noAutofit/>
          </a:bodyPr>
          <a:lstStyle/>
          <a:p>
            <a:pPr indent="-180975" lvl="0" marL="180975" marR="0" rtl="0" algn="l">
              <a:lnSpc>
                <a:spcPct val="90000"/>
              </a:lnSpc>
              <a:spcBef>
                <a:spcPts val="600"/>
              </a:spcBef>
              <a:spcAft>
                <a:spcPts val="0"/>
              </a:spcAft>
              <a:buSzPts val="2200"/>
              <a:buChar char="•"/>
            </a:pPr>
            <a:r>
              <a:rPr lang="es-ES" sz="2200"/>
              <a:t>General Data Protection Regulation</a:t>
            </a:r>
            <a:endParaRPr sz="2200"/>
          </a:p>
          <a:p>
            <a:pPr indent="-180975" lvl="0" marL="180975" marR="0" rtl="0" algn="l">
              <a:lnSpc>
                <a:spcPct val="90000"/>
              </a:lnSpc>
              <a:spcBef>
                <a:spcPts val="600"/>
              </a:spcBef>
              <a:spcAft>
                <a:spcPts val="0"/>
              </a:spcAft>
              <a:buSzPts val="2200"/>
              <a:buChar char="•"/>
            </a:pPr>
            <a:r>
              <a:rPr lang="es-ES" sz="2200"/>
              <a:t>Más información: </a:t>
            </a:r>
            <a:r>
              <a:rPr lang="es-ES" sz="2200" u="sng">
                <a:solidFill>
                  <a:schemeClr val="hlink"/>
                </a:solidFill>
                <a:hlinkClick r:id="rId3"/>
              </a:rPr>
              <a:t>https://gdpr-info.eu/</a:t>
            </a:r>
            <a:r>
              <a:rPr lang="es-ES" sz="2200"/>
              <a:t> </a:t>
            </a:r>
            <a:endParaRPr sz="2200"/>
          </a:p>
        </p:txBody>
      </p:sp>
      <p:sp>
        <p:nvSpPr>
          <p:cNvPr id="475" name="Google Shape;475;g205850b5c3e_0_15"/>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👩‍⚖️GDPR</a:t>
            </a:r>
            <a:endParaRPr/>
          </a:p>
        </p:txBody>
      </p:sp>
      <p:sp>
        <p:nvSpPr>
          <p:cNvPr id="476" name="Google Shape;476;g205850b5c3e_0_15"/>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205850b5c3e_0_22"/>
          <p:cNvSpPr txBox="1"/>
          <p:nvPr>
            <p:ph idx="1" type="body"/>
          </p:nvPr>
        </p:nvSpPr>
        <p:spPr>
          <a:xfrm>
            <a:off x="695325" y="1782625"/>
            <a:ext cx="10864200" cy="4429200"/>
          </a:xfrm>
          <a:prstGeom prst="rect">
            <a:avLst/>
          </a:prstGeom>
          <a:noFill/>
          <a:ln>
            <a:noFill/>
          </a:ln>
        </p:spPr>
        <p:txBody>
          <a:bodyPr anchorCtr="0" anchor="t" bIns="45700" lIns="91425" spcFirstLastPara="1" rIns="91425" wrap="square" tIns="45700">
            <a:noAutofit/>
          </a:bodyPr>
          <a:lstStyle/>
          <a:p>
            <a:pPr indent="-180975" lvl="0" marL="180975" marR="0" rtl="0" algn="l">
              <a:lnSpc>
                <a:spcPct val="90000"/>
              </a:lnSpc>
              <a:spcBef>
                <a:spcPts val="600"/>
              </a:spcBef>
              <a:spcAft>
                <a:spcPts val="0"/>
              </a:spcAft>
              <a:buSzPts val="2200"/>
              <a:buChar char="•"/>
            </a:pPr>
            <a:r>
              <a:rPr lang="es-ES" sz="2200"/>
              <a:t>Las leyes de privacidad de la información (UE) generalmente se pueden </a:t>
            </a:r>
            <a:r>
              <a:rPr b="1" lang="es-ES" sz="2200"/>
              <a:t>resumir </a:t>
            </a:r>
            <a:r>
              <a:rPr lang="es-ES" sz="2200"/>
              <a:t>como:</a:t>
            </a:r>
            <a:endParaRPr sz="2200"/>
          </a:p>
          <a:p>
            <a:pPr indent="-355600" lvl="1" marL="914400" marR="0" rtl="0" algn="l">
              <a:lnSpc>
                <a:spcPct val="90000"/>
              </a:lnSpc>
              <a:spcBef>
                <a:spcPts val="600"/>
              </a:spcBef>
              <a:spcAft>
                <a:spcPts val="0"/>
              </a:spcAft>
              <a:buSzPts val="2000"/>
              <a:buChar char="/"/>
            </a:pPr>
            <a:r>
              <a:rPr lang="es-ES" sz="2000"/>
              <a:t>Solo podemos recopilar datos para solo el propósito anunciado.</a:t>
            </a:r>
            <a:endParaRPr sz="2000"/>
          </a:p>
          <a:p>
            <a:pPr indent="-355600" lvl="1" marL="914400" marR="0" rtl="0" algn="l">
              <a:lnSpc>
                <a:spcPct val="90000"/>
              </a:lnSpc>
              <a:spcBef>
                <a:spcPts val="600"/>
              </a:spcBef>
              <a:spcAft>
                <a:spcPts val="0"/>
              </a:spcAft>
              <a:buSzPts val="2000"/>
              <a:buChar char="/"/>
            </a:pPr>
            <a:r>
              <a:rPr lang="es-ES" sz="2000"/>
              <a:t>No podemos dar esa información a otros sin consentimiento explícito.</a:t>
            </a:r>
            <a:endParaRPr sz="2000"/>
          </a:p>
          <a:p>
            <a:pPr indent="-355600" lvl="1" marL="914400" marR="0" rtl="0" algn="l">
              <a:lnSpc>
                <a:spcPct val="90000"/>
              </a:lnSpc>
              <a:spcBef>
                <a:spcPts val="600"/>
              </a:spcBef>
              <a:spcAft>
                <a:spcPts val="0"/>
              </a:spcAft>
              <a:buSzPts val="2000"/>
              <a:buChar char="/"/>
            </a:pPr>
            <a:r>
              <a:rPr lang="es-ES" sz="2000"/>
              <a:t>Los datos deben ser lo más precisos posible.</a:t>
            </a:r>
            <a:endParaRPr sz="2000"/>
          </a:p>
          <a:p>
            <a:pPr indent="-355600" lvl="1" marL="914400" marR="0" rtl="0" algn="l">
              <a:lnSpc>
                <a:spcPct val="90000"/>
              </a:lnSpc>
              <a:spcBef>
                <a:spcPts val="600"/>
              </a:spcBef>
              <a:spcAft>
                <a:spcPts val="0"/>
              </a:spcAft>
              <a:buSzPts val="2000"/>
              <a:buChar char="/"/>
            </a:pPr>
            <a:r>
              <a:rPr lang="es-ES" sz="2000"/>
              <a:t>Los ciudadanos deberían poder revisar los datos que hemos recopilado sobre ellos.</a:t>
            </a:r>
            <a:endParaRPr sz="2000"/>
          </a:p>
          <a:p>
            <a:pPr indent="-355600" lvl="1" marL="914400" marR="0" rtl="0" algn="l">
              <a:lnSpc>
                <a:spcPct val="90000"/>
              </a:lnSpc>
              <a:spcBef>
                <a:spcPts val="600"/>
              </a:spcBef>
              <a:spcAft>
                <a:spcPts val="0"/>
              </a:spcAft>
              <a:buSzPts val="2000"/>
              <a:buChar char="/"/>
            </a:pPr>
            <a:r>
              <a:rPr lang="es-ES" sz="2000"/>
              <a:t>Cuando los datos ya no sean necesarios, deben eliminarse.</a:t>
            </a:r>
            <a:endParaRPr sz="2000"/>
          </a:p>
          <a:p>
            <a:pPr indent="-355600" lvl="1" marL="914400" marR="0" rtl="0" algn="l">
              <a:lnSpc>
                <a:spcPct val="90000"/>
              </a:lnSpc>
              <a:spcBef>
                <a:spcPts val="600"/>
              </a:spcBef>
              <a:spcAft>
                <a:spcPts val="0"/>
              </a:spcAft>
              <a:buSzPts val="2000"/>
              <a:buChar char="/"/>
            </a:pPr>
            <a:r>
              <a:rPr lang="es-ES" sz="2000"/>
              <a:t>Los datos deben conservarse únicamente cuando pueda garantizarse su protección.</a:t>
            </a:r>
            <a:endParaRPr sz="2000"/>
          </a:p>
          <a:p>
            <a:pPr indent="-355600" lvl="1" marL="914400" marR="0" rtl="0" algn="l">
              <a:lnSpc>
                <a:spcPct val="90000"/>
              </a:lnSpc>
              <a:spcBef>
                <a:spcPts val="600"/>
              </a:spcBef>
              <a:spcAft>
                <a:spcPts val="0"/>
              </a:spcAft>
              <a:buSzPts val="2000"/>
              <a:buChar char="/"/>
            </a:pPr>
            <a:r>
              <a:rPr lang="es-ES" sz="2000"/>
              <a:t>Hay datos que no podemos recopilar, demasiado sensibles, altamente regulados:</a:t>
            </a:r>
            <a:endParaRPr sz="2000"/>
          </a:p>
          <a:p>
            <a:pPr indent="-355597" lvl="2" marL="1371600" marR="0" rtl="0" algn="l">
              <a:lnSpc>
                <a:spcPct val="90000"/>
              </a:lnSpc>
              <a:spcBef>
                <a:spcPts val="600"/>
              </a:spcBef>
              <a:spcAft>
                <a:spcPts val="0"/>
              </a:spcAft>
              <a:buSzPts val="2000"/>
              <a:buChar char="•"/>
            </a:pPr>
            <a:r>
              <a:rPr lang="es-ES" sz="2000"/>
              <a:t>Orientación sexual</a:t>
            </a:r>
            <a:endParaRPr sz="2000"/>
          </a:p>
          <a:p>
            <a:pPr indent="-355597" lvl="2" marL="1371600" marR="0" rtl="0" algn="l">
              <a:lnSpc>
                <a:spcPct val="90000"/>
              </a:lnSpc>
              <a:spcBef>
                <a:spcPts val="600"/>
              </a:spcBef>
              <a:spcAft>
                <a:spcPts val="0"/>
              </a:spcAft>
              <a:buSzPts val="2000"/>
              <a:buChar char="•"/>
            </a:pPr>
            <a:r>
              <a:rPr lang="es-ES" sz="2000"/>
              <a:t>Religión</a:t>
            </a:r>
            <a:endParaRPr sz="2000"/>
          </a:p>
          <a:p>
            <a:pPr indent="-355597" lvl="2" marL="1371600" marR="0" rtl="0" algn="l">
              <a:lnSpc>
                <a:spcPct val="90000"/>
              </a:lnSpc>
              <a:spcBef>
                <a:spcPts val="600"/>
              </a:spcBef>
              <a:spcAft>
                <a:spcPts val="0"/>
              </a:spcAft>
              <a:buSzPts val="2000"/>
              <a:buChar char="•"/>
            </a:pPr>
            <a:r>
              <a:rPr lang="es-ES" sz="2000"/>
              <a:t>Salud</a:t>
            </a:r>
            <a:endParaRPr sz="2000"/>
          </a:p>
          <a:p>
            <a:pPr indent="-355597" lvl="2" marL="1371600" marR="0" rtl="0" algn="l">
              <a:lnSpc>
                <a:spcPct val="90000"/>
              </a:lnSpc>
              <a:spcBef>
                <a:spcPts val="600"/>
              </a:spcBef>
              <a:spcAft>
                <a:spcPts val="0"/>
              </a:spcAft>
              <a:buSzPts val="2000"/>
              <a:buChar char="•"/>
            </a:pPr>
            <a:r>
              <a:rPr lang="es-ES" sz="2000"/>
              <a:t>etc.</a:t>
            </a:r>
            <a:endParaRPr sz="2200"/>
          </a:p>
        </p:txBody>
      </p:sp>
      <p:sp>
        <p:nvSpPr>
          <p:cNvPr id="482" name="Google Shape;482;g205850b5c3e_0_22"/>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👩‍⚖️Leyes y legalidad</a:t>
            </a:r>
            <a:endParaRPr/>
          </a:p>
        </p:txBody>
      </p:sp>
      <p:sp>
        <p:nvSpPr>
          <p:cNvPr id="483" name="Google Shape;483;g205850b5c3e_0_22"/>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Resumen de la GDPR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205850b5c3e_0_29"/>
          <p:cNvSpPr txBox="1"/>
          <p:nvPr>
            <p:ph idx="1" type="body"/>
          </p:nvPr>
        </p:nvSpPr>
        <p:spPr>
          <a:xfrm>
            <a:off x="695325" y="1782625"/>
            <a:ext cx="10864200" cy="4429200"/>
          </a:xfrm>
          <a:prstGeom prst="rect">
            <a:avLst/>
          </a:prstGeom>
          <a:noFill/>
          <a:ln>
            <a:noFill/>
          </a:ln>
        </p:spPr>
        <p:txBody>
          <a:bodyPr anchorCtr="0" anchor="t" bIns="45700" lIns="91425" spcFirstLastPara="1" rIns="91425" wrap="square" tIns="45700">
            <a:noAutofit/>
          </a:bodyPr>
          <a:lstStyle/>
          <a:p>
            <a:pPr indent="-180975" lvl="0" marL="180975" marR="0" rtl="0" algn="l">
              <a:lnSpc>
                <a:spcPct val="90000"/>
              </a:lnSpc>
              <a:spcBef>
                <a:spcPts val="600"/>
              </a:spcBef>
              <a:spcAft>
                <a:spcPts val="0"/>
              </a:spcAft>
              <a:buSzPts val="2200"/>
              <a:buChar char="•"/>
            </a:pPr>
            <a:r>
              <a:rPr lang="es-ES" sz="2200"/>
              <a:t>Cualquier información relacionada con un individuo que puede ser identificado directa o indirectamente.</a:t>
            </a:r>
            <a:endParaRPr sz="2200"/>
          </a:p>
          <a:p>
            <a:pPr indent="-180975" lvl="0" marL="180975" marR="0" rtl="0" algn="l">
              <a:lnSpc>
                <a:spcPct val="90000"/>
              </a:lnSpc>
              <a:spcBef>
                <a:spcPts val="600"/>
              </a:spcBef>
              <a:spcAft>
                <a:spcPts val="0"/>
              </a:spcAft>
              <a:buSzPts val="2200"/>
              <a:buChar char="•"/>
            </a:pPr>
            <a:r>
              <a:rPr lang="es-ES" sz="2200"/>
              <a:t>Los nombres, teléfonos y direcciones de correo electrónico son datos personales.</a:t>
            </a:r>
            <a:endParaRPr sz="2200"/>
          </a:p>
          <a:p>
            <a:pPr indent="-180975" lvl="0" marL="180975" marR="0" rtl="0" algn="l">
              <a:lnSpc>
                <a:spcPct val="90000"/>
              </a:lnSpc>
              <a:spcBef>
                <a:spcPts val="600"/>
              </a:spcBef>
              <a:spcAft>
                <a:spcPts val="0"/>
              </a:spcAft>
              <a:buSzPts val="2200"/>
              <a:buChar char="•"/>
            </a:pPr>
            <a:r>
              <a:rPr lang="es-ES" sz="2200"/>
              <a:t>La geoubicación, los datos étnicos, el género, la biometría, la religión, las cookies web, las opiniones laborales y políticas y las preferencias sexuales son datos personales. </a:t>
            </a:r>
            <a:endParaRPr sz="2200"/>
          </a:p>
          <a:p>
            <a:pPr indent="-180975" lvl="0" marL="180975" marR="0" rtl="0" algn="l">
              <a:lnSpc>
                <a:spcPct val="90000"/>
              </a:lnSpc>
              <a:spcBef>
                <a:spcPts val="600"/>
              </a:spcBef>
              <a:spcAft>
                <a:spcPts val="0"/>
              </a:spcAft>
              <a:buSzPts val="2200"/>
              <a:buChar char="•"/>
            </a:pPr>
            <a:r>
              <a:rPr lang="es-ES" sz="2200"/>
              <a:t>Los seudónimos/anonimizados también pueden ser datos personales si es fácil identificar a las personas.</a:t>
            </a:r>
            <a:endParaRPr sz="2200"/>
          </a:p>
          <a:p>
            <a:pPr indent="0" lvl="0" marL="457200" marR="0" rtl="0" algn="l">
              <a:lnSpc>
                <a:spcPct val="90000"/>
              </a:lnSpc>
              <a:spcBef>
                <a:spcPts val="600"/>
              </a:spcBef>
              <a:spcAft>
                <a:spcPts val="0"/>
              </a:spcAft>
              <a:buSzPts val="1920"/>
              <a:buNone/>
            </a:pPr>
            <a:r>
              <a:t/>
            </a:r>
            <a:endParaRPr sz="2200"/>
          </a:p>
        </p:txBody>
      </p:sp>
      <p:sp>
        <p:nvSpPr>
          <p:cNvPr id="489" name="Google Shape;489;g205850b5c3e_0_29"/>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👩‍⚖️Definiciones GDPR</a:t>
            </a:r>
            <a:endParaRPr/>
          </a:p>
        </p:txBody>
      </p:sp>
      <p:sp>
        <p:nvSpPr>
          <p:cNvPr id="490" name="Google Shape;490;g205850b5c3e_0_29"/>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Datos personales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205850b5c3e_0_36"/>
          <p:cNvSpPr txBox="1"/>
          <p:nvPr>
            <p:ph idx="1" type="body"/>
          </p:nvPr>
        </p:nvSpPr>
        <p:spPr>
          <a:xfrm>
            <a:off x="695325" y="1782625"/>
            <a:ext cx="10864200" cy="4429200"/>
          </a:xfrm>
          <a:prstGeom prst="rect">
            <a:avLst/>
          </a:prstGeom>
          <a:noFill/>
          <a:ln>
            <a:noFill/>
          </a:ln>
        </p:spPr>
        <p:txBody>
          <a:bodyPr anchorCtr="0" anchor="t" bIns="45700" lIns="91425" spcFirstLastPara="1" rIns="91425" wrap="square" tIns="45700">
            <a:noAutofit/>
          </a:bodyPr>
          <a:lstStyle/>
          <a:p>
            <a:pPr indent="-180975" lvl="0" marL="180975" marR="0" rtl="0" algn="l">
              <a:lnSpc>
                <a:spcPct val="90000"/>
              </a:lnSpc>
              <a:spcBef>
                <a:spcPts val="600"/>
              </a:spcBef>
              <a:spcAft>
                <a:spcPts val="0"/>
              </a:spcAft>
              <a:buSzPts val="2200"/>
              <a:buChar char="•"/>
            </a:pPr>
            <a:r>
              <a:rPr lang="es-ES" sz="2200"/>
              <a:t>Acciones (automáticas o no) realizadas sobre los datos. </a:t>
            </a:r>
            <a:endParaRPr sz="2200"/>
          </a:p>
          <a:p>
            <a:pPr indent="-180975" lvl="0" marL="180975" marR="0" rtl="0" algn="l">
              <a:lnSpc>
                <a:spcPct val="90000"/>
              </a:lnSpc>
              <a:spcBef>
                <a:spcPts val="600"/>
              </a:spcBef>
              <a:spcAft>
                <a:spcPts val="0"/>
              </a:spcAft>
              <a:buSzPts val="2200"/>
              <a:buChar char="•"/>
            </a:pPr>
            <a:r>
              <a:rPr lang="es-ES" sz="2200"/>
              <a:t>La ley cita (sin excluir otras): </a:t>
            </a:r>
            <a:endParaRPr sz="2200"/>
          </a:p>
          <a:p>
            <a:pPr indent="-368300" lvl="1" marL="914400" marR="0" rtl="0" algn="l">
              <a:lnSpc>
                <a:spcPct val="90000"/>
              </a:lnSpc>
              <a:spcBef>
                <a:spcPts val="600"/>
              </a:spcBef>
              <a:spcAft>
                <a:spcPts val="0"/>
              </a:spcAft>
              <a:buSzPts val="2200"/>
              <a:buChar char="/"/>
            </a:pPr>
            <a:r>
              <a:rPr lang="es-ES" sz="2200"/>
              <a:t>recopilar</a:t>
            </a:r>
            <a:endParaRPr sz="2200"/>
          </a:p>
          <a:p>
            <a:pPr indent="-368300" lvl="1" marL="914400" marR="0" rtl="0" algn="l">
              <a:lnSpc>
                <a:spcPct val="90000"/>
              </a:lnSpc>
              <a:spcBef>
                <a:spcPts val="600"/>
              </a:spcBef>
              <a:spcAft>
                <a:spcPts val="0"/>
              </a:spcAft>
              <a:buSzPts val="2200"/>
              <a:buChar char="/"/>
            </a:pPr>
            <a:r>
              <a:rPr lang="es-ES" sz="2200"/>
              <a:t>registrar</a:t>
            </a:r>
            <a:endParaRPr sz="2200"/>
          </a:p>
          <a:p>
            <a:pPr indent="-368300" lvl="1" marL="914400" marR="0" rtl="0" algn="l">
              <a:lnSpc>
                <a:spcPct val="90000"/>
              </a:lnSpc>
              <a:spcBef>
                <a:spcPts val="600"/>
              </a:spcBef>
              <a:spcAft>
                <a:spcPts val="0"/>
              </a:spcAft>
              <a:buSzPts val="2200"/>
              <a:buChar char="/"/>
            </a:pPr>
            <a:r>
              <a:rPr lang="es-ES" sz="2200"/>
              <a:t>organizar</a:t>
            </a:r>
            <a:endParaRPr sz="2200"/>
          </a:p>
          <a:p>
            <a:pPr indent="-368300" lvl="1" marL="914400" marR="0" rtl="0" algn="l">
              <a:lnSpc>
                <a:spcPct val="90000"/>
              </a:lnSpc>
              <a:spcBef>
                <a:spcPts val="600"/>
              </a:spcBef>
              <a:spcAft>
                <a:spcPts val="0"/>
              </a:spcAft>
              <a:buSzPts val="2200"/>
              <a:buChar char="/"/>
            </a:pPr>
            <a:r>
              <a:rPr lang="es-ES" sz="2200"/>
              <a:t>estructurar</a:t>
            </a:r>
            <a:endParaRPr sz="2200"/>
          </a:p>
          <a:p>
            <a:pPr indent="-368300" lvl="1" marL="914400" marR="0" rtl="0" algn="l">
              <a:lnSpc>
                <a:spcPct val="90000"/>
              </a:lnSpc>
              <a:spcBef>
                <a:spcPts val="600"/>
              </a:spcBef>
              <a:spcAft>
                <a:spcPts val="0"/>
              </a:spcAft>
              <a:buSzPts val="2200"/>
              <a:buChar char="/"/>
            </a:pPr>
            <a:r>
              <a:rPr lang="es-ES" sz="2200"/>
              <a:t>almacenar</a:t>
            </a:r>
            <a:endParaRPr sz="2200"/>
          </a:p>
          <a:p>
            <a:pPr indent="-368300" lvl="1" marL="914400" marR="0" rtl="0" algn="l">
              <a:lnSpc>
                <a:spcPct val="90000"/>
              </a:lnSpc>
              <a:spcBef>
                <a:spcPts val="600"/>
              </a:spcBef>
              <a:spcAft>
                <a:spcPts val="0"/>
              </a:spcAft>
              <a:buSzPts val="2200"/>
              <a:buChar char="/"/>
            </a:pPr>
            <a:r>
              <a:rPr lang="es-ES" sz="2200"/>
              <a:t>usar</a:t>
            </a:r>
            <a:endParaRPr sz="2200"/>
          </a:p>
          <a:p>
            <a:pPr indent="-368300" lvl="1" marL="914400" marR="0" rtl="0" algn="l">
              <a:lnSpc>
                <a:spcPct val="90000"/>
              </a:lnSpc>
              <a:spcBef>
                <a:spcPts val="600"/>
              </a:spcBef>
              <a:spcAft>
                <a:spcPts val="0"/>
              </a:spcAft>
              <a:buSzPts val="2200"/>
              <a:buChar char="/"/>
            </a:pPr>
            <a:r>
              <a:rPr lang="es-ES" sz="2200"/>
              <a:t>borrar</a:t>
            </a:r>
            <a:endParaRPr sz="2200"/>
          </a:p>
          <a:p>
            <a:pPr indent="0" lvl="0" marL="457200" marR="0" rtl="0" algn="l">
              <a:lnSpc>
                <a:spcPct val="90000"/>
              </a:lnSpc>
              <a:spcBef>
                <a:spcPts val="600"/>
              </a:spcBef>
              <a:spcAft>
                <a:spcPts val="0"/>
              </a:spcAft>
              <a:buSzPts val="1920"/>
              <a:buNone/>
            </a:pPr>
            <a:r>
              <a:t/>
            </a:r>
            <a:endParaRPr sz="2200"/>
          </a:p>
        </p:txBody>
      </p:sp>
      <p:sp>
        <p:nvSpPr>
          <p:cNvPr id="496" name="Google Shape;496;g205850b5c3e_0_36"/>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👩‍⚖️Definiciones GDPR</a:t>
            </a:r>
            <a:endParaRPr/>
          </a:p>
        </p:txBody>
      </p:sp>
      <p:sp>
        <p:nvSpPr>
          <p:cNvPr id="497" name="Google Shape;497;g205850b5c3e_0_36"/>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Procesamiento de datos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205850b5c3e_0_44"/>
          <p:cNvSpPr txBox="1"/>
          <p:nvPr>
            <p:ph idx="1" type="body"/>
          </p:nvPr>
        </p:nvSpPr>
        <p:spPr>
          <a:xfrm>
            <a:off x="695325" y="1397975"/>
            <a:ext cx="10864200" cy="1247400"/>
          </a:xfrm>
          <a:prstGeom prst="rect">
            <a:avLst/>
          </a:prstGeom>
          <a:noFill/>
          <a:ln>
            <a:noFill/>
          </a:ln>
        </p:spPr>
        <p:txBody>
          <a:bodyPr anchorCtr="0" anchor="t" bIns="45700" lIns="91425" spcFirstLastPara="1" rIns="91425" wrap="square" tIns="45700">
            <a:noAutofit/>
          </a:bodyPr>
          <a:lstStyle/>
          <a:p>
            <a:pPr indent="-180975" lvl="0" marL="180975" marR="0" rtl="0" algn="l">
              <a:lnSpc>
                <a:spcPct val="90000"/>
              </a:lnSpc>
              <a:spcBef>
                <a:spcPts val="600"/>
              </a:spcBef>
              <a:spcAft>
                <a:spcPts val="0"/>
              </a:spcAft>
              <a:buSzPts val="2200"/>
              <a:buChar char="•"/>
            </a:pPr>
            <a:r>
              <a:rPr lang="es-ES" sz="2200"/>
              <a:t>Persona cuyos datos están siendo tratados. </a:t>
            </a:r>
            <a:endParaRPr sz="2200"/>
          </a:p>
          <a:p>
            <a:pPr indent="-180975" lvl="0" marL="180975" marR="0" rtl="0" algn="l">
              <a:lnSpc>
                <a:spcPct val="90000"/>
              </a:lnSpc>
              <a:spcBef>
                <a:spcPts val="600"/>
              </a:spcBef>
              <a:spcAft>
                <a:spcPts val="0"/>
              </a:spcAft>
              <a:buSzPts val="2200"/>
              <a:buChar char="•"/>
            </a:pPr>
            <a:r>
              <a:rPr lang="es-ES" sz="2200"/>
              <a:t>Incluso los visitantes del sitio web.</a:t>
            </a:r>
            <a:endParaRPr sz="2200"/>
          </a:p>
          <a:p>
            <a:pPr indent="0" lvl="0" marL="457200" marR="0" rtl="0" algn="l">
              <a:lnSpc>
                <a:spcPct val="90000"/>
              </a:lnSpc>
              <a:spcBef>
                <a:spcPts val="600"/>
              </a:spcBef>
              <a:spcAft>
                <a:spcPts val="0"/>
              </a:spcAft>
              <a:buSzPts val="1920"/>
              <a:buNone/>
            </a:pPr>
            <a:r>
              <a:t/>
            </a:r>
            <a:endParaRPr sz="2200"/>
          </a:p>
        </p:txBody>
      </p:sp>
      <p:sp>
        <p:nvSpPr>
          <p:cNvPr id="503" name="Google Shape;503;g205850b5c3e_0_44"/>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👩‍⚖️Definiciones GDPR</a:t>
            </a:r>
            <a:endParaRPr/>
          </a:p>
        </p:txBody>
      </p:sp>
      <p:sp>
        <p:nvSpPr>
          <p:cNvPr id="504" name="Google Shape;504;g205850b5c3e_0_44"/>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rgbClr val="000000"/>
              </a:buClr>
              <a:buSzPts val="2400"/>
              <a:buFont typeface="Arial"/>
              <a:buNone/>
            </a:pPr>
            <a:r>
              <a:rPr lang="es-ES"/>
              <a:t>Sujeto de datos</a:t>
            </a:r>
            <a:endParaRPr/>
          </a:p>
        </p:txBody>
      </p:sp>
      <p:sp>
        <p:nvSpPr>
          <p:cNvPr id="505" name="Google Shape;505;g205850b5c3e_0_44"/>
          <p:cNvSpPr txBox="1"/>
          <p:nvPr>
            <p:ph idx="1" type="body"/>
          </p:nvPr>
        </p:nvSpPr>
        <p:spPr>
          <a:xfrm>
            <a:off x="695325" y="3052675"/>
            <a:ext cx="10864200" cy="1269300"/>
          </a:xfrm>
          <a:prstGeom prst="rect">
            <a:avLst/>
          </a:prstGeom>
          <a:noFill/>
          <a:ln>
            <a:noFill/>
          </a:ln>
        </p:spPr>
        <p:txBody>
          <a:bodyPr anchorCtr="0" anchor="t" bIns="45700" lIns="91425" spcFirstLastPara="1" rIns="91425" wrap="square" tIns="45700">
            <a:noAutofit/>
          </a:bodyPr>
          <a:lstStyle/>
          <a:p>
            <a:pPr indent="-180975" lvl="0" marL="180975" marR="0" rtl="0" algn="l">
              <a:lnSpc>
                <a:spcPct val="90000"/>
              </a:lnSpc>
              <a:spcBef>
                <a:spcPts val="600"/>
              </a:spcBef>
              <a:spcAft>
                <a:spcPts val="0"/>
              </a:spcAft>
              <a:buSzPts val="2200"/>
              <a:buChar char="•"/>
            </a:pPr>
            <a:r>
              <a:rPr lang="es-ES" sz="2200"/>
              <a:t>Persona que decide sobre el tratamiento de datos personales (por qué y cómo). </a:t>
            </a:r>
            <a:endParaRPr sz="2200"/>
          </a:p>
          <a:p>
            <a:pPr indent="-180975" lvl="0" marL="180975" marR="0" rtl="0" algn="l">
              <a:lnSpc>
                <a:spcPct val="90000"/>
              </a:lnSpc>
              <a:spcBef>
                <a:spcPts val="600"/>
              </a:spcBef>
              <a:spcAft>
                <a:spcPts val="0"/>
              </a:spcAft>
              <a:buSzPts val="2200"/>
              <a:buChar char="•"/>
            </a:pPr>
            <a:r>
              <a:rPr lang="es-ES" sz="2200"/>
              <a:t>Todos los que manejan datos (ya sean propietarios o empleados).</a:t>
            </a:r>
            <a:endParaRPr sz="2200"/>
          </a:p>
          <a:p>
            <a:pPr indent="0" lvl="0" marL="457200" marR="0" rtl="0" algn="l">
              <a:lnSpc>
                <a:spcPct val="90000"/>
              </a:lnSpc>
              <a:spcBef>
                <a:spcPts val="600"/>
              </a:spcBef>
              <a:spcAft>
                <a:spcPts val="0"/>
              </a:spcAft>
              <a:buSzPts val="1920"/>
              <a:buNone/>
            </a:pPr>
            <a:r>
              <a:t/>
            </a:r>
            <a:endParaRPr sz="2200"/>
          </a:p>
        </p:txBody>
      </p:sp>
      <p:sp>
        <p:nvSpPr>
          <p:cNvPr id="506" name="Google Shape;506;g205850b5c3e_0_44"/>
          <p:cNvSpPr txBox="1"/>
          <p:nvPr>
            <p:ph idx="2" type="body"/>
          </p:nvPr>
        </p:nvSpPr>
        <p:spPr>
          <a:xfrm>
            <a:off x="695324" y="26209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Controlador de los datos</a:t>
            </a:r>
            <a:endParaRPr/>
          </a:p>
        </p:txBody>
      </p:sp>
      <p:sp>
        <p:nvSpPr>
          <p:cNvPr id="507" name="Google Shape;507;g205850b5c3e_0_44"/>
          <p:cNvSpPr txBox="1"/>
          <p:nvPr>
            <p:ph idx="1" type="body"/>
          </p:nvPr>
        </p:nvSpPr>
        <p:spPr>
          <a:xfrm>
            <a:off x="695325" y="4805125"/>
            <a:ext cx="10864200" cy="1269300"/>
          </a:xfrm>
          <a:prstGeom prst="rect">
            <a:avLst/>
          </a:prstGeom>
          <a:noFill/>
          <a:ln>
            <a:noFill/>
          </a:ln>
        </p:spPr>
        <p:txBody>
          <a:bodyPr anchorCtr="0" anchor="t" bIns="45700" lIns="91425" spcFirstLastPara="1" rIns="91425" wrap="square" tIns="45700">
            <a:noAutofit/>
          </a:bodyPr>
          <a:lstStyle/>
          <a:p>
            <a:pPr indent="-180975" lvl="0" marL="180975" marR="0" rtl="0" algn="l">
              <a:lnSpc>
                <a:spcPct val="90000"/>
              </a:lnSpc>
              <a:spcBef>
                <a:spcPts val="600"/>
              </a:spcBef>
              <a:spcAft>
                <a:spcPts val="0"/>
              </a:spcAft>
              <a:buSzPts val="2200"/>
              <a:buChar char="•"/>
            </a:pPr>
            <a:r>
              <a:rPr lang="es-ES" sz="2200"/>
              <a:t>Tratamiento de datos por parte de terceros a petición del responsable del tratamiento.</a:t>
            </a:r>
            <a:endParaRPr sz="2200"/>
          </a:p>
          <a:p>
            <a:pPr indent="-180975" lvl="0" marL="180975" marR="0" rtl="0" algn="l">
              <a:lnSpc>
                <a:spcPct val="90000"/>
              </a:lnSpc>
              <a:spcBef>
                <a:spcPts val="600"/>
              </a:spcBef>
              <a:spcAft>
                <a:spcPts val="0"/>
              </a:spcAft>
              <a:buSzPts val="2200"/>
              <a:buChar char="•"/>
            </a:pPr>
            <a:r>
              <a:rPr lang="es-ES" sz="2200"/>
              <a:t>Esto incluye servidores en la nube, proveedores de correo electrónico, empresas de consultoría, etc.</a:t>
            </a:r>
            <a:endParaRPr sz="2200"/>
          </a:p>
          <a:p>
            <a:pPr indent="0" lvl="0" marL="457200" marR="0" rtl="0" algn="l">
              <a:lnSpc>
                <a:spcPct val="90000"/>
              </a:lnSpc>
              <a:spcBef>
                <a:spcPts val="600"/>
              </a:spcBef>
              <a:spcAft>
                <a:spcPts val="0"/>
              </a:spcAft>
              <a:buSzPts val="1920"/>
              <a:buNone/>
            </a:pPr>
            <a:r>
              <a:t/>
            </a:r>
            <a:endParaRPr sz="2200"/>
          </a:p>
        </p:txBody>
      </p:sp>
      <p:sp>
        <p:nvSpPr>
          <p:cNvPr id="508" name="Google Shape;508;g205850b5c3e_0_44"/>
          <p:cNvSpPr txBox="1"/>
          <p:nvPr>
            <p:ph idx="2" type="body"/>
          </p:nvPr>
        </p:nvSpPr>
        <p:spPr>
          <a:xfrm>
            <a:off x="695324" y="4373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Procesador de datos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
          <p:cNvSpPr txBox="1"/>
          <p:nvPr>
            <p:ph type="title"/>
          </p:nvPr>
        </p:nvSpPr>
        <p:spPr>
          <a:xfrm>
            <a:off x="695325" y="296863"/>
            <a:ext cx="10864071"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E95E15"/>
              </a:buClr>
              <a:buSzPts val="3200"/>
              <a:buFont typeface="Titillium Web"/>
              <a:buNone/>
            </a:pPr>
            <a:r>
              <a:rPr lang="es-ES"/>
              <a:t>¿POR QUÉ…</a:t>
            </a:r>
            <a:endParaRPr/>
          </a:p>
        </p:txBody>
      </p:sp>
      <p:sp>
        <p:nvSpPr>
          <p:cNvPr id="304" name="Google Shape;304;p4"/>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s-ES"/>
              <a:t>… es necesario  hablar de esto❓</a:t>
            </a:r>
            <a:endParaRPr/>
          </a:p>
          <a:p>
            <a:pPr indent="0" lvl="0" marL="0" rtl="0" algn="l">
              <a:lnSpc>
                <a:spcPct val="90000"/>
              </a:lnSpc>
              <a:spcBef>
                <a:spcPts val="0"/>
              </a:spcBef>
              <a:spcAft>
                <a:spcPts val="0"/>
              </a:spcAft>
              <a:buClr>
                <a:schemeClr val="dk1"/>
              </a:buClr>
              <a:buSzPts val="1100"/>
              <a:buFont typeface="Arial"/>
              <a:buNone/>
            </a:pPr>
            <a:r>
              <a:t/>
            </a:r>
            <a:endParaRPr/>
          </a:p>
          <a:p>
            <a:pPr indent="0" lvl="0" marL="0" rtl="0" algn="l">
              <a:lnSpc>
                <a:spcPct val="90000"/>
              </a:lnSpc>
              <a:spcBef>
                <a:spcPts val="0"/>
              </a:spcBef>
              <a:spcAft>
                <a:spcPts val="0"/>
              </a:spcAft>
              <a:buClr>
                <a:srgbClr val="202392"/>
              </a:buClr>
              <a:buSzPts val="2400"/>
              <a:buFont typeface="Titillium Web"/>
              <a:buNone/>
            </a:pPr>
            <a:r>
              <a:t/>
            </a:r>
            <a:endParaRPr/>
          </a:p>
        </p:txBody>
      </p:sp>
      <p:pic>
        <p:nvPicPr>
          <p:cNvPr id="305" name="Google Shape;305;p4"/>
          <p:cNvPicPr preferRelativeResize="0"/>
          <p:nvPr/>
        </p:nvPicPr>
        <p:blipFill rotWithShape="1">
          <a:blip r:embed="rId3">
            <a:alphaModFix/>
          </a:blip>
          <a:srcRect b="0" l="0" r="0" t="0"/>
          <a:stretch/>
        </p:blipFill>
        <p:spPr>
          <a:xfrm>
            <a:off x="823400" y="1587988"/>
            <a:ext cx="4572000" cy="4572000"/>
          </a:xfrm>
          <a:prstGeom prst="rect">
            <a:avLst/>
          </a:prstGeom>
          <a:noFill/>
          <a:ln>
            <a:noFill/>
          </a:ln>
        </p:spPr>
      </p:pic>
      <p:sp>
        <p:nvSpPr>
          <p:cNvPr id="306" name="Google Shape;306;p4"/>
          <p:cNvSpPr txBox="1"/>
          <p:nvPr>
            <p:ph idx="1" type="body"/>
          </p:nvPr>
        </p:nvSpPr>
        <p:spPr>
          <a:xfrm>
            <a:off x="6073200" y="1587989"/>
            <a:ext cx="4178400" cy="4290900"/>
          </a:xfrm>
          <a:prstGeom prst="rect">
            <a:avLst/>
          </a:prstGeom>
          <a:noFill/>
          <a:ln>
            <a:noFill/>
          </a:ln>
        </p:spPr>
        <p:txBody>
          <a:bodyPr anchorCtr="0" anchor="t" bIns="45700" lIns="91425" spcFirstLastPara="1" rIns="91425" wrap="square" tIns="45700">
            <a:noAutofit/>
          </a:bodyPr>
          <a:lstStyle/>
          <a:p>
            <a:pPr indent="-163830" lvl="0" marL="285750" rtl="0" algn="l">
              <a:lnSpc>
                <a:spcPct val="90000"/>
              </a:lnSpc>
              <a:spcBef>
                <a:spcPts val="0"/>
              </a:spcBef>
              <a:spcAft>
                <a:spcPts val="0"/>
              </a:spcAft>
              <a:buSzPts val="1920"/>
              <a:buFont typeface="Arial"/>
              <a:buNone/>
            </a:pPr>
            <a:r>
              <a:t/>
            </a:r>
            <a:endParaRPr/>
          </a:p>
          <a:p>
            <a:pPr indent="-163830" lvl="0" marL="285750" rtl="0" algn="l">
              <a:lnSpc>
                <a:spcPct val="90000"/>
              </a:lnSpc>
              <a:spcBef>
                <a:spcPts val="600"/>
              </a:spcBef>
              <a:spcAft>
                <a:spcPts val="0"/>
              </a:spcAft>
              <a:buSzPts val="1920"/>
              <a:buFont typeface="Arial"/>
              <a:buNone/>
            </a:pPr>
            <a:r>
              <a:t/>
            </a:r>
            <a:endParaRPr/>
          </a:p>
          <a:p>
            <a:pPr indent="-285750" lvl="0" marL="285750" rtl="0" algn="l">
              <a:lnSpc>
                <a:spcPct val="90000"/>
              </a:lnSpc>
              <a:spcBef>
                <a:spcPts val="600"/>
              </a:spcBef>
              <a:spcAft>
                <a:spcPts val="0"/>
              </a:spcAft>
              <a:buSzPts val="1920"/>
              <a:buFont typeface="Arial"/>
              <a:buChar char="•"/>
            </a:pPr>
            <a:r>
              <a:rPr lang="es-ES"/>
              <a:t>Vivimos en un “mundo de datos”</a:t>
            </a:r>
            <a:endParaRPr/>
          </a:p>
          <a:p>
            <a:pPr indent="-285750" lvl="0" marL="285750" rtl="0" algn="l">
              <a:lnSpc>
                <a:spcPct val="90000"/>
              </a:lnSpc>
              <a:spcBef>
                <a:spcPts val="600"/>
              </a:spcBef>
              <a:spcAft>
                <a:spcPts val="0"/>
              </a:spcAft>
              <a:buSzPts val="1920"/>
              <a:buChar char="•"/>
            </a:pPr>
            <a:r>
              <a:rPr lang="es-ES"/>
              <a:t>Los datos y qué se hace con ellos puede afectar a miles de personas</a:t>
            </a:r>
            <a:endParaRPr/>
          </a:p>
          <a:p>
            <a:pPr indent="-285750" lvl="0" marL="285750" rtl="0" algn="l">
              <a:lnSpc>
                <a:spcPct val="90000"/>
              </a:lnSpc>
              <a:spcBef>
                <a:spcPts val="600"/>
              </a:spcBef>
              <a:spcAft>
                <a:spcPts val="0"/>
              </a:spcAft>
              <a:buSzPts val="1920"/>
              <a:buFont typeface="Arial"/>
              <a:buChar char="•"/>
            </a:pPr>
            <a:r>
              <a:rPr lang="es-ES"/>
              <a:t>Los humanos se alejan del análisis, y dejamos que las máquinas de encarguen del trabajo</a:t>
            </a:r>
            <a:endParaRPr/>
          </a:p>
          <a:p>
            <a:pPr indent="-180975" lvl="0" marL="180975" rtl="0" algn="l">
              <a:lnSpc>
                <a:spcPct val="90000"/>
              </a:lnSpc>
              <a:spcBef>
                <a:spcPts val="600"/>
              </a:spcBef>
              <a:spcAft>
                <a:spcPts val="0"/>
              </a:spcAft>
              <a:buClr>
                <a:schemeClr val="accent2"/>
              </a:buClr>
              <a:buSzPts val="1920"/>
              <a:buFont typeface="Arial"/>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205850b5c3e_0_59"/>
          <p:cNvSpPr txBox="1"/>
          <p:nvPr>
            <p:ph idx="1" type="body"/>
          </p:nvPr>
        </p:nvSpPr>
        <p:spPr>
          <a:xfrm>
            <a:off x="695325" y="1732775"/>
            <a:ext cx="10864200" cy="4133100"/>
          </a:xfrm>
          <a:prstGeom prst="rect">
            <a:avLst/>
          </a:prstGeom>
          <a:noFill/>
          <a:ln>
            <a:noFill/>
          </a:ln>
        </p:spPr>
        <p:txBody>
          <a:bodyPr anchorCtr="0" anchor="t" bIns="45700" lIns="91425" spcFirstLastPara="1" rIns="91425" wrap="square" tIns="45700">
            <a:noAutofit/>
          </a:bodyPr>
          <a:lstStyle/>
          <a:p>
            <a:pPr indent="-180975" lvl="0" marL="180975" marR="0" rtl="0" algn="l">
              <a:lnSpc>
                <a:spcPct val="90000"/>
              </a:lnSpc>
              <a:spcBef>
                <a:spcPts val="600"/>
              </a:spcBef>
              <a:spcAft>
                <a:spcPts val="0"/>
              </a:spcAft>
              <a:buSzPts val="2200"/>
              <a:buChar char="•"/>
            </a:pPr>
            <a:r>
              <a:rPr lang="es-ES" sz="2200"/>
              <a:t>Legalidad, equidad y transparencia</a:t>
            </a:r>
            <a:endParaRPr sz="2200"/>
          </a:p>
          <a:p>
            <a:pPr indent="-180975" lvl="0" marL="180975" marR="0" rtl="0" algn="l">
              <a:lnSpc>
                <a:spcPct val="90000"/>
              </a:lnSpc>
              <a:spcBef>
                <a:spcPts val="600"/>
              </a:spcBef>
              <a:spcAft>
                <a:spcPts val="0"/>
              </a:spcAft>
              <a:buSzPts val="2200"/>
              <a:buChar char="•"/>
            </a:pPr>
            <a:r>
              <a:rPr lang="es-ES" sz="2200"/>
              <a:t>Limitación de propósito</a:t>
            </a:r>
            <a:endParaRPr sz="2200"/>
          </a:p>
          <a:p>
            <a:pPr indent="-180975" lvl="0" marL="180975" marR="0" rtl="0" algn="l">
              <a:lnSpc>
                <a:spcPct val="90000"/>
              </a:lnSpc>
              <a:spcBef>
                <a:spcPts val="600"/>
              </a:spcBef>
              <a:spcAft>
                <a:spcPts val="0"/>
              </a:spcAft>
              <a:buSzPts val="2200"/>
              <a:buChar char="•"/>
            </a:pPr>
            <a:r>
              <a:rPr lang="es-ES" sz="2200"/>
              <a:t>Minimización de datos</a:t>
            </a:r>
            <a:endParaRPr sz="2200"/>
          </a:p>
          <a:p>
            <a:pPr indent="-180975" lvl="0" marL="180975" marR="0" rtl="0" algn="l">
              <a:lnSpc>
                <a:spcPct val="90000"/>
              </a:lnSpc>
              <a:spcBef>
                <a:spcPts val="600"/>
              </a:spcBef>
              <a:spcAft>
                <a:spcPts val="0"/>
              </a:spcAft>
              <a:buSzPts val="2200"/>
              <a:buChar char="•"/>
            </a:pPr>
            <a:r>
              <a:rPr lang="es-ES" sz="2200"/>
              <a:t>Exactitud</a:t>
            </a:r>
            <a:endParaRPr sz="2200"/>
          </a:p>
          <a:p>
            <a:pPr indent="-180975" lvl="0" marL="180975" marR="0" rtl="0" algn="l">
              <a:lnSpc>
                <a:spcPct val="90000"/>
              </a:lnSpc>
              <a:spcBef>
                <a:spcPts val="600"/>
              </a:spcBef>
              <a:spcAft>
                <a:spcPts val="0"/>
              </a:spcAft>
              <a:buSzPts val="2200"/>
              <a:buChar char="•"/>
            </a:pPr>
            <a:r>
              <a:rPr lang="es-ES" sz="2200"/>
              <a:t>Limitación de almacenamiento</a:t>
            </a:r>
            <a:endParaRPr sz="2200"/>
          </a:p>
          <a:p>
            <a:pPr indent="-180975" lvl="0" marL="180975" marR="0" rtl="0" algn="l">
              <a:lnSpc>
                <a:spcPct val="90000"/>
              </a:lnSpc>
              <a:spcBef>
                <a:spcPts val="600"/>
              </a:spcBef>
              <a:spcAft>
                <a:spcPts val="0"/>
              </a:spcAft>
              <a:buSzPts val="2200"/>
              <a:buChar char="•"/>
            </a:pPr>
            <a:r>
              <a:rPr lang="es-ES" sz="2200"/>
              <a:t>Responsabilidad</a:t>
            </a:r>
            <a:endParaRPr sz="2200"/>
          </a:p>
          <a:p>
            <a:pPr indent="-180975" lvl="0" marL="180975" marR="0" rtl="0" algn="l">
              <a:lnSpc>
                <a:spcPct val="90000"/>
              </a:lnSpc>
              <a:spcBef>
                <a:spcPts val="600"/>
              </a:spcBef>
              <a:spcAft>
                <a:spcPts val="0"/>
              </a:spcAft>
              <a:buSzPts val="2200"/>
              <a:buChar char="•"/>
            </a:pPr>
            <a:r>
              <a:rPr lang="es-ES" sz="2200"/>
              <a:t>Integridad y confidencialidad</a:t>
            </a:r>
            <a:endParaRPr sz="2200"/>
          </a:p>
          <a:p>
            <a:pPr indent="0" lvl="0" marL="457200" marR="0" rtl="0" algn="l">
              <a:lnSpc>
                <a:spcPct val="90000"/>
              </a:lnSpc>
              <a:spcBef>
                <a:spcPts val="600"/>
              </a:spcBef>
              <a:spcAft>
                <a:spcPts val="0"/>
              </a:spcAft>
              <a:buSzPts val="1920"/>
              <a:buNone/>
            </a:pPr>
            <a:r>
              <a:t/>
            </a:r>
            <a:endParaRPr sz="2200"/>
          </a:p>
          <a:p>
            <a:pPr indent="0" lvl="0" marL="457200" marR="0" rtl="0" algn="l">
              <a:lnSpc>
                <a:spcPct val="90000"/>
              </a:lnSpc>
              <a:spcBef>
                <a:spcPts val="600"/>
              </a:spcBef>
              <a:spcAft>
                <a:spcPts val="0"/>
              </a:spcAft>
              <a:buSzPts val="1920"/>
              <a:buNone/>
            </a:pPr>
            <a:r>
              <a:rPr lang="es-ES" sz="2200"/>
              <a:t>Además: </a:t>
            </a:r>
            <a:r>
              <a:rPr i="1" lang="es-ES" sz="2200"/>
              <a:t>Artículo 25: Protección de datos por diseño y por defecto.</a:t>
            </a:r>
            <a:endParaRPr i="1" sz="2200"/>
          </a:p>
          <a:p>
            <a:pPr indent="0" lvl="0" marL="0" marR="0" rtl="0" algn="l">
              <a:lnSpc>
                <a:spcPct val="90000"/>
              </a:lnSpc>
              <a:spcBef>
                <a:spcPts val="600"/>
              </a:spcBef>
              <a:spcAft>
                <a:spcPts val="0"/>
              </a:spcAft>
              <a:buSzPts val="1920"/>
              <a:buNone/>
            </a:pPr>
            <a:r>
              <a:t/>
            </a:r>
            <a:endParaRPr sz="2200"/>
          </a:p>
        </p:txBody>
      </p:sp>
      <p:sp>
        <p:nvSpPr>
          <p:cNvPr id="514" name="Google Shape;514;g205850b5c3e_0_59"/>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👩‍⚖️GDPR describe sus principios en el artículo 5.1-2:</a:t>
            </a:r>
            <a:endParaRPr/>
          </a:p>
        </p:txBody>
      </p:sp>
      <p:sp>
        <p:nvSpPr>
          <p:cNvPr id="515" name="Google Shape;515;g205850b5c3e_0_59"/>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Principios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205850b5c3e_0_71"/>
          <p:cNvSpPr txBox="1"/>
          <p:nvPr>
            <p:ph idx="1" type="body"/>
          </p:nvPr>
        </p:nvSpPr>
        <p:spPr>
          <a:xfrm>
            <a:off x="695325" y="1732775"/>
            <a:ext cx="10864200" cy="413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600"/>
              </a:spcBef>
              <a:spcAft>
                <a:spcPts val="0"/>
              </a:spcAft>
              <a:buSzPts val="1920"/>
              <a:buNone/>
            </a:pPr>
            <a:r>
              <a:rPr lang="es-ES" sz="2200"/>
              <a:t>GDPR también proporciona protecciones de seguridad de datos:</a:t>
            </a:r>
            <a:endParaRPr sz="2200"/>
          </a:p>
          <a:p>
            <a:pPr indent="-180975" lvl="0" marL="180975" marR="0" rtl="0" algn="l">
              <a:lnSpc>
                <a:spcPct val="90000"/>
              </a:lnSpc>
              <a:spcBef>
                <a:spcPts val="600"/>
              </a:spcBef>
              <a:spcAft>
                <a:spcPts val="0"/>
              </a:spcAft>
              <a:buSzPts val="2200"/>
              <a:buChar char="•"/>
            </a:pPr>
            <a:r>
              <a:rPr lang="es-ES" sz="2200"/>
              <a:t>El propietario de los datos está obligado a implementar las medidas técnicas y organizativas apropiadas.</a:t>
            </a:r>
            <a:endParaRPr sz="2200"/>
          </a:p>
          <a:p>
            <a:pPr indent="-180975" lvl="0" marL="180975" marR="0" rtl="0" algn="l">
              <a:lnSpc>
                <a:spcPct val="90000"/>
              </a:lnSpc>
              <a:spcBef>
                <a:spcPts val="600"/>
              </a:spcBef>
              <a:spcAft>
                <a:spcPts val="0"/>
              </a:spcAft>
              <a:buSzPts val="2200"/>
              <a:buChar char="•"/>
            </a:pPr>
            <a:r>
              <a:rPr lang="es-ES" sz="2200"/>
              <a:t>Las medidas técnicas pueden ser:</a:t>
            </a:r>
            <a:endParaRPr sz="2200"/>
          </a:p>
          <a:p>
            <a:pPr indent="-368300" lvl="1" marL="914400" marR="0" rtl="0" algn="l">
              <a:lnSpc>
                <a:spcPct val="90000"/>
              </a:lnSpc>
              <a:spcBef>
                <a:spcPts val="600"/>
              </a:spcBef>
              <a:spcAft>
                <a:spcPts val="0"/>
              </a:spcAft>
              <a:buSzPts val="2200"/>
              <a:buChar char="/"/>
            </a:pPr>
            <a:r>
              <a:rPr lang="es-ES" sz="2200"/>
              <a:t>Protecciones criptográficas.</a:t>
            </a:r>
            <a:endParaRPr sz="2200"/>
          </a:p>
          <a:p>
            <a:pPr indent="-368300" lvl="1" marL="914400" marR="0" rtl="0" algn="l">
              <a:lnSpc>
                <a:spcPct val="90000"/>
              </a:lnSpc>
              <a:spcBef>
                <a:spcPts val="600"/>
              </a:spcBef>
              <a:spcAft>
                <a:spcPts val="0"/>
              </a:spcAft>
              <a:buSzPts val="2200"/>
              <a:buChar char="/"/>
            </a:pPr>
            <a:r>
              <a:rPr lang="es-ES" sz="2200"/>
              <a:t>Autenticación más difícil.</a:t>
            </a:r>
            <a:endParaRPr sz="2200"/>
          </a:p>
          <a:p>
            <a:pPr indent="-180975" lvl="0" marL="180975" marR="0" rtl="0" algn="l">
              <a:lnSpc>
                <a:spcPct val="90000"/>
              </a:lnSpc>
              <a:spcBef>
                <a:spcPts val="600"/>
              </a:spcBef>
              <a:spcAft>
                <a:spcPts val="0"/>
              </a:spcAft>
              <a:buSzPts val="2200"/>
              <a:buChar char="•"/>
            </a:pPr>
            <a:r>
              <a:rPr lang="es-ES" sz="2200"/>
              <a:t>Medidas organizativas:</a:t>
            </a:r>
            <a:endParaRPr sz="2200"/>
          </a:p>
          <a:p>
            <a:pPr indent="-368300" lvl="1" marL="914400" marR="0" rtl="0" algn="l">
              <a:lnSpc>
                <a:spcPct val="90000"/>
              </a:lnSpc>
              <a:spcBef>
                <a:spcPts val="600"/>
              </a:spcBef>
              <a:spcAft>
                <a:spcPts val="0"/>
              </a:spcAft>
              <a:buSzPts val="2200"/>
              <a:buChar char="/"/>
            </a:pPr>
            <a:r>
              <a:rPr lang="es-ES" sz="2200"/>
              <a:t>Formación de los empleados.</a:t>
            </a:r>
            <a:endParaRPr sz="2200"/>
          </a:p>
          <a:p>
            <a:pPr indent="-368300" lvl="1" marL="914400" marR="0" rtl="0" algn="l">
              <a:lnSpc>
                <a:spcPct val="90000"/>
              </a:lnSpc>
              <a:spcBef>
                <a:spcPts val="600"/>
              </a:spcBef>
              <a:spcAft>
                <a:spcPts val="0"/>
              </a:spcAft>
              <a:buSzPts val="2200"/>
              <a:buChar char="/"/>
            </a:pPr>
            <a:r>
              <a:rPr lang="es-ES" sz="2200"/>
              <a:t>Limitación de acceso a datos a empleados requeridos.</a:t>
            </a:r>
            <a:endParaRPr sz="2200"/>
          </a:p>
          <a:p>
            <a:pPr indent="-180975" lvl="0" marL="180975" marR="0" rtl="0" algn="l">
              <a:lnSpc>
                <a:spcPct val="90000"/>
              </a:lnSpc>
              <a:spcBef>
                <a:spcPts val="600"/>
              </a:spcBef>
              <a:spcAft>
                <a:spcPts val="0"/>
              </a:spcAft>
              <a:buSzPts val="2200"/>
              <a:buChar char="•"/>
            </a:pPr>
            <a:r>
              <a:rPr lang="es-ES" sz="2200"/>
              <a:t>Incluso está obligado a notificar (límite de 72 horas, a menos que utilice protecciones criptográficas) cualquier violación de datos.</a:t>
            </a:r>
            <a:endParaRPr sz="2200"/>
          </a:p>
          <a:p>
            <a:pPr indent="0" lvl="0" marL="457200" marR="0" rtl="0" algn="l">
              <a:lnSpc>
                <a:spcPct val="90000"/>
              </a:lnSpc>
              <a:spcBef>
                <a:spcPts val="600"/>
              </a:spcBef>
              <a:spcAft>
                <a:spcPts val="0"/>
              </a:spcAft>
              <a:buSzPts val="1920"/>
              <a:buNone/>
            </a:pPr>
            <a:r>
              <a:t/>
            </a:r>
            <a:endParaRPr sz="2200"/>
          </a:p>
          <a:p>
            <a:pPr indent="0" lvl="0" marL="0" marR="0" rtl="0" algn="l">
              <a:lnSpc>
                <a:spcPct val="90000"/>
              </a:lnSpc>
              <a:spcBef>
                <a:spcPts val="600"/>
              </a:spcBef>
              <a:spcAft>
                <a:spcPts val="0"/>
              </a:spcAft>
              <a:buSzPts val="1920"/>
              <a:buNone/>
            </a:pPr>
            <a:r>
              <a:t/>
            </a:r>
            <a:endParaRPr sz="2200"/>
          </a:p>
        </p:txBody>
      </p:sp>
      <p:sp>
        <p:nvSpPr>
          <p:cNvPr id="521" name="Google Shape;521;g205850b5c3e_0_71"/>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👩‍⚖️GDPR</a:t>
            </a:r>
            <a:endParaRPr/>
          </a:p>
        </p:txBody>
      </p:sp>
      <p:sp>
        <p:nvSpPr>
          <p:cNvPr id="522" name="Google Shape;522;g205850b5c3e_0_71"/>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Seguridad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205850b5c3e_0_79"/>
          <p:cNvSpPr txBox="1"/>
          <p:nvPr>
            <p:ph idx="1" type="body"/>
          </p:nvPr>
        </p:nvSpPr>
        <p:spPr>
          <a:xfrm>
            <a:off x="695325" y="1732775"/>
            <a:ext cx="10864200" cy="413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600"/>
              </a:spcBef>
              <a:spcAft>
                <a:spcPts val="0"/>
              </a:spcAft>
              <a:buSzPts val="1920"/>
              <a:buNone/>
            </a:pPr>
            <a:r>
              <a:rPr lang="es-ES" sz="2200"/>
              <a:t>GDPR impone limitaciones sobre cuándo podemos procesar datos:</a:t>
            </a:r>
            <a:endParaRPr sz="2200"/>
          </a:p>
          <a:p>
            <a:pPr indent="-180975" lvl="0" marL="180975" marR="0" rtl="0" algn="l">
              <a:lnSpc>
                <a:spcPct val="90000"/>
              </a:lnSpc>
              <a:spcBef>
                <a:spcPts val="600"/>
              </a:spcBef>
              <a:spcAft>
                <a:spcPts val="0"/>
              </a:spcAft>
              <a:buSzPts val="2200"/>
              <a:buChar char="•"/>
            </a:pPr>
            <a:r>
              <a:rPr lang="es-ES" sz="2200"/>
              <a:t>Se debe contar con el consentimiento específico e inequívoco del sujeto.</a:t>
            </a:r>
            <a:endParaRPr sz="2200"/>
          </a:p>
          <a:p>
            <a:pPr indent="-180975" lvl="0" marL="180975" marR="0" rtl="0" algn="l">
              <a:lnSpc>
                <a:spcPct val="90000"/>
              </a:lnSpc>
              <a:spcBef>
                <a:spcPts val="600"/>
              </a:spcBef>
              <a:spcAft>
                <a:spcPts val="0"/>
              </a:spcAft>
              <a:buSzPts val="2200"/>
              <a:buChar char="•"/>
            </a:pPr>
            <a:r>
              <a:rPr lang="es-ES" sz="2200"/>
              <a:t>Es necesario un contrato en el que el interesado es parte.</a:t>
            </a:r>
            <a:endParaRPr sz="2200"/>
          </a:p>
          <a:p>
            <a:pPr indent="-180975" lvl="0" marL="180975" marR="0" rtl="0" algn="l">
              <a:lnSpc>
                <a:spcPct val="90000"/>
              </a:lnSpc>
              <a:spcBef>
                <a:spcPts val="600"/>
              </a:spcBef>
              <a:spcAft>
                <a:spcPts val="0"/>
              </a:spcAft>
              <a:buSzPts val="2200"/>
              <a:buChar char="•"/>
            </a:pPr>
            <a:r>
              <a:rPr lang="es-ES" sz="2200"/>
              <a:t>Para cumplir con una obligación legal.</a:t>
            </a:r>
            <a:endParaRPr sz="2200"/>
          </a:p>
          <a:p>
            <a:pPr indent="-180975" lvl="0" marL="180975" marR="0" rtl="0" algn="l">
              <a:lnSpc>
                <a:spcPct val="90000"/>
              </a:lnSpc>
              <a:spcBef>
                <a:spcPts val="600"/>
              </a:spcBef>
              <a:spcAft>
                <a:spcPts val="0"/>
              </a:spcAft>
              <a:buSzPts val="2200"/>
              <a:buChar char="•"/>
            </a:pPr>
            <a:r>
              <a:rPr lang="es-ES" sz="2200"/>
              <a:t>Para salvar la vida de alguien.</a:t>
            </a:r>
            <a:endParaRPr sz="2200"/>
          </a:p>
          <a:p>
            <a:pPr indent="-180975" lvl="0" marL="180975" marR="0" rtl="0" algn="l">
              <a:lnSpc>
                <a:spcPct val="90000"/>
              </a:lnSpc>
              <a:spcBef>
                <a:spcPts val="600"/>
              </a:spcBef>
              <a:spcAft>
                <a:spcPts val="0"/>
              </a:spcAft>
              <a:buSzPts val="2200"/>
              <a:buChar char="•"/>
            </a:pPr>
            <a:r>
              <a:rPr lang="es-ES" sz="2200"/>
              <a:t>Para realizar una tarea de interés público o una función oficial.</a:t>
            </a:r>
            <a:endParaRPr sz="2200"/>
          </a:p>
          <a:p>
            <a:pPr indent="-180975" lvl="0" marL="180975" marR="0" rtl="0" algn="l">
              <a:lnSpc>
                <a:spcPct val="90000"/>
              </a:lnSpc>
              <a:spcBef>
                <a:spcPts val="600"/>
              </a:spcBef>
              <a:spcAft>
                <a:spcPts val="0"/>
              </a:spcAft>
              <a:buSzPts val="2200"/>
              <a:buChar char="•"/>
            </a:pPr>
            <a:r>
              <a:rPr lang="es-ES" sz="2200"/>
              <a:t>Los derechos y libertades fundamentales del sujeto siempre prevalecen sobre nuestros intereses.</a:t>
            </a:r>
            <a:endParaRPr sz="2200"/>
          </a:p>
          <a:p>
            <a:pPr indent="0" lvl="0" marL="457200" marR="0" rtl="0" algn="l">
              <a:lnSpc>
                <a:spcPct val="90000"/>
              </a:lnSpc>
              <a:spcBef>
                <a:spcPts val="600"/>
              </a:spcBef>
              <a:spcAft>
                <a:spcPts val="0"/>
              </a:spcAft>
              <a:buSzPts val="1920"/>
              <a:buNone/>
            </a:pPr>
            <a:r>
              <a:t/>
            </a:r>
            <a:endParaRPr sz="2200"/>
          </a:p>
          <a:p>
            <a:pPr indent="0" lvl="0" marL="0" marR="0" rtl="0" algn="l">
              <a:lnSpc>
                <a:spcPct val="90000"/>
              </a:lnSpc>
              <a:spcBef>
                <a:spcPts val="600"/>
              </a:spcBef>
              <a:spcAft>
                <a:spcPts val="0"/>
              </a:spcAft>
              <a:buSzPts val="1920"/>
              <a:buNone/>
            </a:pPr>
            <a:r>
              <a:t/>
            </a:r>
            <a:endParaRPr sz="2200"/>
          </a:p>
        </p:txBody>
      </p:sp>
      <p:sp>
        <p:nvSpPr>
          <p:cNvPr id="528" name="Google Shape;528;g205850b5c3e_0_79"/>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👩‍⚖️GDPR</a:t>
            </a:r>
            <a:endParaRPr/>
          </a:p>
        </p:txBody>
      </p:sp>
      <p:sp>
        <p:nvSpPr>
          <p:cNvPr id="529" name="Google Shape;529;g205850b5c3e_0_79"/>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Limitaciones del procesamiento de los datos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205850b5c3e_0_86"/>
          <p:cNvSpPr txBox="1"/>
          <p:nvPr>
            <p:ph idx="1" type="body"/>
          </p:nvPr>
        </p:nvSpPr>
        <p:spPr>
          <a:xfrm>
            <a:off x="695325" y="1732775"/>
            <a:ext cx="10864200" cy="413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600"/>
              </a:spcBef>
              <a:spcAft>
                <a:spcPts val="0"/>
              </a:spcAft>
              <a:buSzPts val="1920"/>
              <a:buNone/>
            </a:pPr>
            <a:r>
              <a:rPr lang="es-ES" sz="2200"/>
              <a:t>GDPR reconoce a las personas una gran cantidad de derechos de privacidad:</a:t>
            </a:r>
            <a:endParaRPr sz="2200"/>
          </a:p>
          <a:p>
            <a:pPr indent="-180975" lvl="0" marL="180975" marR="0" rtl="0" algn="l">
              <a:lnSpc>
                <a:spcPct val="90000"/>
              </a:lnSpc>
              <a:spcBef>
                <a:spcPts val="600"/>
              </a:spcBef>
              <a:spcAft>
                <a:spcPts val="0"/>
              </a:spcAft>
              <a:buSzPts val="2200"/>
              <a:buChar char="•"/>
            </a:pPr>
            <a:r>
              <a:rPr lang="es-ES" sz="2200"/>
              <a:t>Derecho a ser informado</a:t>
            </a:r>
            <a:endParaRPr sz="2200"/>
          </a:p>
          <a:p>
            <a:pPr indent="-180975" lvl="0" marL="180975" marR="0" rtl="0" algn="l">
              <a:lnSpc>
                <a:spcPct val="90000"/>
              </a:lnSpc>
              <a:spcBef>
                <a:spcPts val="600"/>
              </a:spcBef>
              <a:spcAft>
                <a:spcPts val="0"/>
              </a:spcAft>
              <a:buSzPts val="2200"/>
              <a:buChar char="•"/>
            </a:pPr>
            <a:r>
              <a:rPr lang="es-ES" sz="2200"/>
              <a:t>Derecho de acceso</a:t>
            </a:r>
            <a:endParaRPr sz="2200"/>
          </a:p>
          <a:p>
            <a:pPr indent="-180975" lvl="0" marL="180975" marR="0" rtl="0" algn="l">
              <a:lnSpc>
                <a:spcPct val="90000"/>
              </a:lnSpc>
              <a:spcBef>
                <a:spcPts val="600"/>
              </a:spcBef>
              <a:spcAft>
                <a:spcPts val="0"/>
              </a:spcAft>
              <a:buSzPts val="2200"/>
              <a:buChar char="•"/>
            </a:pPr>
            <a:r>
              <a:rPr lang="es-ES" sz="2200"/>
              <a:t>Derecho de rectificación</a:t>
            </a:r>
            <a:endParaRPr sz="2200"/>
          </a:p>
          <a:p>
            <a:pPr indent="-180975" lvl="0" marL="180975" marR="0" rtl="0" algn="l">
              <a:lnSpc>
                <a:spcPct val="90000"/>
              </a:lnSpc>
              <a:spcBef>
                <a:spcPts val="600"/>
              </a:spcBef>
              <a:spcAft>
                <a:spcPts val="0"/>
              </a:spcAft>
              <a:buSzPts val="2200"/>
              <a:buChar char="•"/>
            </a:pPr>
            <a:r>
              <a:rPr lang="es-ES" sz="2200"/>
              <a:t>Derecho de borrado</a:t>
            </a:r>
            <a:endParaRPr sz="2200"/>
          </a:p>
          <a:p>
            <a:pPr indent="-180975" lvl="0" marL="180975" marR="0" rtl="0" algn="l">
              <a:lnSpc>
                <a:spcPct val="90000"/>
              </a:lnSpc>
              <a:spcBef>
                <a:spcPts val="600"/>
              </a:spcBef>
              <a:spcAft>
                <a:spcPts val="0"/>
              </a:spcAft>
              <a:buSzPts val="2200"/>
              <a:buChar char="•"/>
            </a:pPr>
            <a:r>
              <a:rPr lang="es-ES" sz="2200"/>
              <a:t>Derecho a restringir el procesamiento</a:t>
            </a:r>
            <a:endParaRPr sz="2200"/>
          </a:p>
          <a:p>
            <a:pPr indent="-180975" lvl="0" marL="180975" marR="0" rtl="0" algn="l">
              <a:lnSpc>
                <a:spcPct val="90000"/>
              </a:lnSpc>
              <a:spcBef>
                <a:spcPts val="600"/>
              </a:spcBef>
              <a:spcAft>
                <a:spcPts val="0"/>
              </a:spcAft>
              <a:buSzPts val="2200"/>
              <a:buChar char="•"/>
            </a:pPr>
            <a:r>
              <a:rPr lang="es-ES" sz="2200"/>
              <a:t>Derecho a la portabilidad de los datos</a:t>
            </a:r>
            <a:endParaRPr sz="2200"/>
          </a:p>
          <a:p>
            <a:pPr indent="-180975" lvl="0" marL="180975" marR="0" rtl="0" algn="l">
              <a:lnSpc>
                <a:spcPct val="90000"/>
              </a:lnSpc>
              <a:spcBef>
                <a:spcPts val="600"/>
              </a:spcBef>
              <a:spcAft>
                <a:spcPts val="0"/>
              </a:spcAft>
              <a:buSzPts val="2200"/>
              <a:buChar char="•"/>
            </a:pPr>
            <a:r>
              <a:rPr lang="es-ES" sz="2200"/>
              <a:t>Derecho de oposición</a:t>
            </a:r>
            <a:endParaRPr sz="2200"/>
          </a:p>
          <a:p>
            <a:pPr indent="-180975" lvl="0" marL="180975" marR="0" rtl="0" algn="l">
              <a:lnSpc>
                <a:spcPct val="90000"/>
              </a:lnSpc>
              <a:spcBef>
                <a:spcPts val="600"/>
              </a:spcBef>
              <a:spcAft>
                <a:spcPts val="0"/>
              </a:spcAft>
              <a:buSzPts val="2200"/>
              <a:buChar char="•"/>
            </a:pPr>
            <a:r>
              <a:rPr b="1" lang="es-ES" sz="2200"/>
              <a:t>Derechos en relación con la toma de decisiones automatizada y elaboración de perfiles.</a:t>
            </a:r>
            <a:endParaRPr b="1" sz="2200"/>
          </a:p>
          <a:p>
            <a:pPr indent="0" lvl="0" marL="457200" marR="0" rtl="0" algn="l">
              <a:lnSpc>
                <a:spcPct val="90000"/>
              </a:lnSpc>
              <a:spcBef>
                <a:spcPts val="600"/>
              </a:spcBef>
              <a:spcAft>
                <a:spcPts val="0"/>
              </a:spcAft>
              <a:buSzPts val="1920"/>
              <a:buNone/>
            </a:pPr>
            <a:r>
              <a:t/>
            </a:r>
            <a:endParaRPr sz="2200"/>
          </a:p>
          <a:p>
            <a:pPr indent="0" lvl="0" marL="0" marR="0" rtl="0" algn="l">
              <a:lnSpc>
                <a:spcPct val="90000"/>
              </a:lnSpc>
              <a:spcBef>
                <a:spcPts val="600"/>
              </a:spcBef>
              <a:spcAft>
                <a:spcPts val="0"/>
              </a:spcAft>
              <a:buSzPts val="1920"/>
              <a:buNone/>
            </a:pPr>
            <a:r>
              <a:t/>
            </a:r>
            <a:endParaRPr sz="2200"/>
          </a:p>
        </p:txBody>
      </p:sp>
      <p:sp>
        <p:nvSpPr>
          <p:cNvPr id="535" name="Google Shape;535;g205850b5c3e_0_86"/>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👩‍⚖️GDPR</a:t>
            </a:r>
            <a:endParaRPr/>
          </a:p>
        </p:txBody>
      </p:sp>
      <p:sp>
        <p:nvSpPr>
          <p:cNvPr id="536" name="Google Shape;536;g205850b5c3e_0_86"/>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Derechos de privacidad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205850b5c3e_0_93"/>
          <p:cNvSpPr txBox="1"/>
          <p:nvPr>
            <p:ph idx="1" type="body"/>
          </p:nvPr>
        </p:nvSpPr>
        <p:spPr>
          <a:xfrm>
            <a:off x="695325" y="1808175"/>
            <a:ext cx="9963000" cy="4429200"/>
          </a:xfrm>
          <a:prstGeom prst="rect">
            <a:avLst/>
          </a:prstGeom>
          <a:noFill/>
          <a:ln>
            <a:noFill/>
          </a:ln>
        </p:spPr>
        <p:txBody>
          <a:bodyPr anchorCtr="0" anchor="t" bIns="45700" lIns="91425" spcFirstLastPara="1" rIns="91425" wrap="square" tIns="45700">
            <a:noAutofit/>
          </a:bodyPr>
          <a:lstStyle/>
          <a:p>
            <a:pPr indent="-320040" lvl="0" marL="320040" rtl="0" algn="l">
              <a:lnSpc>
                <a:spcPct val="100000"/>
              </a:lnSpc>
              <a:spcBef>
                <a:spcPts val="0"/>
              </a:spcBef>
              <a:spcAft>
                <a:spcPts val="0"/>
              </a:spcAft>
              <a:buClr>
                <a:srgbClr val="E36C09"/>
              </a:buClr>
              <a:buSzPts val="1080"/>
              <a:buFont typeface="Noto Sans Symbols"/>
              <a:buChar char="◻"/>
            </a:pPr>
            <a:r>
              <a:rPr lang="es-ES" sz="1800">
                <a:solidFill>
                  <a:schemeClr val="dk1"/>
                </a:solidFill>
                <a:latin typeface="Twentieth Century"/>
                <a:ea typeface="Twentieth Century"/>
                <a:cs typeface="Twentieth Century"/>
                <a:sym typeface="Twentieth Century"/>
              </a:rPr>
              <a:t>[1] Mateu, Carles. “Massive data processing”, Universitat de Lleida. Lleida. 2021.</a:t>
            </a:r>
            <a:endParaRPr sz="2900">
              <a:solidFill>
                <a:schemeClr val="dk1"/>
              </a:solidFill>
              <a:latin typeface="Twentieth Century"/>
              <a:ea typeface="Twentieth Century"/>
              <a:cs typeface="Twentieth Century"/>
              <a:sym typeface="Twentieth Century"/>
            </a:endParaRPr>
          </a:p>
          <a:p>
            <a:pPr indent="-320040" lvl="0" marL="320040" rtl="0" algn="l">
              <a:lnSpc>
                <a:spcPct val="100000"/>
              </a:lnSpc>
              <a:spcBef>
                <a:spcPts val="700"/>
              </a:spcBef>
              <a:spcAft>
                <a:spcPts val="0"/>
              </a:spcAft>
              <a:buClr>
                <a:srgbClr val="E36C09"/>
              </a:buClr>
              <a:buSzPts val="1080"/>
              <a:buFont typeface="Noto Sans Symbols"/>
              <a:buChar char="◻"/>
            </a:pPr>
            <a:r>
              <a:rPr lang="es-ES" sz="1800">
                <a:solidFill>
                  <a:schemeClr val="dk1"/>
                </a:solidFill>
                <a:latin typeface="Twentieth Century"/>
                <a:ea typeface="Twentieth Century"/>
                <a:cs typeface="Twentieth Century"/>
                <a:sym typeface="Twentieth Century"/>
              </a:rPr>
              <a:t>[2] </a:t>
            </a:r>
            <a:r>
              <a:rPr lang="es-ES" sz="1800" u="sng">
                <a:solidFill>
                  <a:srgbClr val="0000FF"/>
                </a:solidFill>
                <a:latin typeface="Twentieth Century"/>
                <a:ea typeface="Twentieth Century"/>
                <a:cs typeface="Twentieth Century"/>
                <a:sym typeface="Twentieth Century"/>
                <a:hlinkClick r:id="rId3">
                  <a:extLst>
                    <a:ext uri="{A12FA001-AC4F-418D-AE19-62706E023703}">
                      <ahyp:hlinkClr val="tx"/>
                    </a:ext>
                  </a:extLst>
                </a:hlinkClick>
              </a:rPr>
              <a:t>https://royalsocietypublishing.org/doi/10.1098/rsta.2016.0360</a:t>
            </a:r>
            <a:endParaRPr sz="1800">
              <a:solidFill>
                <a:schemeClr val="dk1"/>
              </a:solidFill>
              <a:latin typeface="Twentieth Century"/>
              <a:ea typeface="Twentieth Century"/>
              <a:cs typeface="Twentieth Century"/>
              <a:sym typeface="Twentieth Century"/>
            </a:endParaRPr>
          </a:p>
          <a:p>
            <a:pPr indent="-320040" lvl="0" marL="320040" rtl="0" algn="l">
              <a:lnSpc>
                <a:spcPct val="100000"/>
              </a:lnSpc>
              <a:spcBef>
                <a:spcPts val="700"/>
              </a:spcBef>
              <a:spcAft>
                <a:spcPts val="0"/>
              </a:spcAft>
              <a:buClr>
                <a:srgbClr val="E36C09"/>
              </a:buClr>
              <a:buSzPts val="1080"/>
              <a:buFont typeface="Noto Sans Symbols"/>
              <a:buChar char="◻"/>
            </a:pPr>
            <a:r>
              <a:rPr lang="es-ES" sz="1800">
                <a:solidFill>
                  <a:schemeClr val="dk1"/>
                </a:solidFill>
                <a:latin typeface="Twentieth Century"/>
                <a:ea typeface="Twentieth Century"/>
                <a:cs typeface="Twentieth Century"/>
                <a:sym typeface="Twentieth Century"/>
              </a:rPr>
              <a:t>[3] </a:t>
            </a:r>
            <a:r>
              <a:rPr lang="es-ES" sz="1800" u="sng">
                <a:solidFill>
                  <a:srgbClr val="0000FF"/>
                </a:solidFill>
                <a:latin typeface="Twentieth Century"/>
                <a:ea typeface="Twentieth Century"/>
                <a:cs typeface="Twentieth Century"/>
                <a:sym typeface="Twentieth Century"/>
                <a:hlinkClick r:id="rId4">
                  <a:extLst>
                    <a:ext uri="{A12FA001-AC4F-418D-AE19-62706E023703}">
                      <ahyp:hlinkClr val="tx"/>
                    </a:ext>
                  </a:extLst>
                </a:hlinkClick>
              </a:rPr>
              <a:t>https://gdpr-info.eu/</a:t>
            </a:r>
            <a:endParaRPr/>
          </a:p>
        </p:txBody>
      </p:sp>
      <p:sp>
        <p:nvSpPr>
          <p:cNvPr id="542" name="Google Shape;542;g205850b5c3e_0_93"/>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lang="es-ES"/>
              <a:t>Bibliografía</a:t>
            </a:r>
            <a:endParaRPr/>
          </a:p>
        </p:txBody>
      </p:sp>
      <p:sp>
        <p:nvSpPr>
          <p:cNvPr id="543" name="Google Shape;543;g205850b5c3e_0_93"/>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15"/>
          <p:cNvSpPr txBox="1"/>
          <p:nvPr>
            <p:ph type="title"/>
          </p:nvPr>
        </p:nvSpPr>
        <p:spPr>
          <a:xfrm>
            <a:off x="695325" y="296863"/>
            <a:ext cx="10864071"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E95E15"/>
              </a:buClr>
              <a:buSzPts val="3200"/>
              <a:buFont typeface="Titillium Web"/>
              <a:buNone/>
            </a:pPr>
            <a:r>
              <a:rPr lang="es-ES"/>
              <a:t>PREGUNTAS</a:t>
            </a:r>
            <a:endParaRPr/>
          </a:p>
        </p:txBody>
      </p:sp>
      <p:pic>
        <p:nvPicPr>
          <p:cNvPr id="549" name="Google Shape;549;p15"/>
          <p:cNvPicPr preferRelativeResize="0"/>
          <p:nvPr/>
        </p:nvPicPr>
        <p:blipFill rotWithShape="1">
          <a:blip r:embed="rId3">
            <a:alphaModFix/>
          </a:blip>
          <a:srcRect b="0" l="0" r="0" t="0"/>
          <a:stretch/>
        </p:blipFill>
        <p:spPr>
          <a:xfrm>
            <a:off x="2090368" y="1091730"/>
            <a:ext cx="7338893" cy="507851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16"/>
          <p:cNvSpPr/>
          <p:nvPr/>
        </p:nvSpPr>
        <p:spPr>
          <a:xfrm>
            <a:off x="0" y="5764192"/>
            <a:ext cx="12192000" cy="109380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55" name="Google Shape;555;p16"/>
          <p:cNvPicPr preferRelativeResize="0"/>
          <p:nvPr/>
        </p:nvPicPr>
        <p:blipFill rotWithShape="1">
          <a:blip r:embed="rId3">
            <a:alphaModFix/>
          </a:blip>
          <a:srcRect b="0" l="0" r="0" t="0"/>
          <a:stretch/>
        </p:blipFill>
        <p:spPr>
          <a:xfrm>
            <a:off x="5023162" y="715744"/>
            <a:ext cx="1766938" cy="618092"/>
          </a:xfrm>
          <a:prstGeom prst="rect">
            <a:avLst/>
          </a:prstGeom>
          <a:noFill/>
          <a:ln>
            <a:noFill/>
          </a:ln>
        </p:spPr>
      </p:pic>
      <p:pic>
        <p:nvPicPr>
          <p:cNvPr id="556" name="Google Shape;556;p16"/>
          <p:cNvPicPr preferRelativeResize="0"/>
          <p:nvPr/>
        </p:nvPicPr>
        <p:blipFill rotWithShape="1">
          <a:blip r:embed="rId4">
            <a:alphaModFix/>
          </a:blip>
          <a:srcRect b="0" l="0" r="0" t="0"/>
          <a:stretch/>
        </p:blipFill>
        <p:spPr>
          <a:xfrm>
            <a:off x="4451775" y="6016692"/>
            <a:ext cx="447012" cy="447012"/>
          </a:xfrm>
          <a:prstGeom prst="rect">
            <a:avLst/>
          </a:prstGeom>
          <a:noFill/>
          <a:ln>
            <a:noFill/>
          </a:ln>
        </p:spPr>
      </p:pic>
      <p:pic>
        <p:nvPicPr>
          <p:cNvPr id="557" name="Google Shape;557;p16"/>
          <p:cNvPicPr preferRelativeResize="0"/>
          <p:nvPr/>
        </p:nvPicPr>
        <p:blipFill rotWithShape="1">
          <a:blip r:embed="rId5">
            <a:alphaModFix/>
          </a:blip>
          <a:srcRect b="0" l="0" r="0" t="0"/>
          <a:stretch/>
        </p:blipFill>
        <p:spPr>
          <a:xfrm>
            <a:off x="7018887" y="6016691"/>
            <a:ext cx="447013" cy="447013"/>
          </a:xfrm>
          <a:prstGeom prst="rect">
            <a:avLst/>
          </a:prstGeom>
          <a:noFill/>
          <a:ln>
            <a:noFill/>
          </a:ln>
        </p:spPr>
      </p:pic>
      <p:sp>
        <p:nvSpPr>
          <p:cNvPr id="558" name="Google Shape;558;p16"/>
          <p:cNvSpPr txBox="1"/>
          <p:nvPr/>
        </p:nvSpPr>
        <p:spPr>
          <a:xfrm>
            <a:off x="3702860" y="6519304"/>
            <a:ext cx="1891567" cy="3802795"/>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A3838"/>
              </a:buClr>
              <a:buSzPts val="900"/>
              <a:buFont typeface="Arial"/>
              <a:buNone/>
            </a:pPr>
            <a:r>
              <a:rPr b="0" i="0" lang="es-ES" sz="900" u="sng" cap="none" strike="noStrike">
                <a:solidFill>
                  <a:srgbClr val="3A3838"/>
                </a:solidFill>
                <a:latin typeface="Arial"/>
                <a:ea typeface="Arial"/>
                <a:cs typeface="Arial"/>
                <a:sym typeface="Arial"/>
                <a:hlinkClick r:id="rId6">
                  <a:extLst>
                    <a:ext uri="{A12FA001-AC4F-418D-AE19-62706E023703}">
                      <ahyp:hlinkClr val="tx"/>
                    </a:ext>
                  </a:extLst>
                </a:hlinkClick>
              </a:rPr>
              <a:t>https://bluetab.net/</a:t>
            </a:r>
            <a:endParaRPr b="0" i="0" sz="900" u="none" cap="none" strike="noStrike">
              <a:solidFill>
                <a:srgbClr val="3A3838"/>
              </a:solidFill>
              <a:latin typeface="Arial"/>
              <a:ea typeface="Arial"/>
              <a:cs typeface="Arial"/>
              <a:sym typeface="Arial"/>
            </a:endParaRPr>
          </a:p>
          <a:p>
            <a:pPr indent="0" lvl="0" marL="0" marR="0" rtl="0" algn="ctr">
              <a:lnSpc>
                <a:spcPct val="90000"/>
              </a:lnSpc>
              <a:spcBef>
                <a:spcPts val="1000"/>
              </a:spcBef>
              <a:spcAft>
                <a:spcPts val="0"/>
              </a:spcAft>
              <a:buClr>
                <a:schemeClr val="dk1"/>
              </a:buClr>
              <a:buSzPts val="900"/>
              <a:buFont typeface="Arial"/>
              <a:buNone/>
            </a:pPr>
            <a:r>
              <a:t/>
            </a:r>
            <a:endParaRPr b="0" i="0" sz="900" u="none" cap="none" strike="noStrike">
              <a:solidFill>
                <a:srgbClr val="3A3838"/>
              </a:solidFill>
              <a:latin typeface="Arial"/>
              <a:ea typeface="Arial"/>
              <a:cs typeface="Arial"/>
              <a:sym typeface="Arial"/>
            </a:endParaRPr>
          </a:p>
        </p:txBody>
      </p:sp>
      <p:sp>
        <p:nvSpPr>
          <p:cNvPr id="559" name="Google Shape;559;p16"/>
          <p:cNvSpPr txBox="1"/>
          <p:nvPr/>
        </p:nvSpPr>
        <p:spPr>
          <a:xfrm>
            <a:off x="5677610" y="6523213"/>
            <a:ext cx="3165067" cy="3802795"/>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A3838"/>
              </a:buClr>
              <a:buSzPts val="900"/>
              <a:buFont typeface="Arial"/>
              <a:buNone/>
            </a:pPr>
            <a:r>
              <a:rPr b="0" i="0" lang="es-ES" sz="900" u="sng" cap="none" strike="noStrike">
                <a:solidFill>
                  <a:srgbClr val="3A3838"/>
                </a:solidFill>
                <a:latin typeface="Arial"/>
                <a:ea typeface="Arial"/>
                <a:cs typeface="Arial"/>
                <a:sym typeface="Arial"/>
              </a:rPr>
              <a:t>https://www.linkedin.com/company/bluetab/</a:t>
            </a:r>
            <a:endParaRPr b="0" i="0" sz="1400" u="none" cap="none" strike="noStrike">
              <a:solidFill>
                <a:srgbClr val="000000"/>
              </a:solidFill>
              <a:latin typeface="Arial"/>
              <a:ea typeface="Arial"/>
              <a:cs typeface="Arial"/>
              <a:sym typeface="Arial"/>
            </a:endParaRPr>
          </a:p>
        </p:txBody>
      </p:sp>
      <p:pic>
        <p:nvPicPr>
          <p:cNvPr id="560" name="Google Shape;560;p16"/>
          <p:cNvPicPr preferRelativeResize="0"/>
          <p:nvPr/>
        </p:nvPicPr>
        <p:blipFill rotWithShape="1">
          <a:blip r:embed="rId7">
            <a:alphaModFix/>
          </a:blip>
          <a:srcRect b="0" l="0" r="0" t="0"/>
          <a:stretch/>
        </p:blipFill>
        <p:spPr>
          <a:xfrm>
            <a:off x="9309571" y="3924122"/>
            <a:ext cx="3023212" cy="2961232"/>
          </a:xfrm>
          <a:prstGeom prst="rect">
            <a:avLst/>
          </a:prstGeom>
          <a:noFill/>
          <a:ln>
            <a:noFill/>
          </a:ln>
        </p:spPr>
      </p:pic>
      <p:sp>
        <p:nvSpPr>
          <p:cNvPr id="561" name="Google Shape;561;p16"/>
          <p:cNvSpPr txBox="1"/>
          <p:nvPr/>
        </p:nvSpPr>
        <p:spPr>
          <a:xfrm>
            <a:off x="4224242" y="2675987"/>
            <a:ext cx="3743516" cy="99583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7F7F7F"/>
              </a:buClr>
              <a:buSzPts val="6000"/>
              <a:buFont typeface="Arial"/>
              <a:buNone/>
            </a:pPr>
            <a:r>
              <a:rPr b="1" i="0" lang="es-ES" sz="6000" u="none" cap="none" strike="noStrike">
                <a:solidFill>
                  <a:srgbClr val="7F7F7F"/>
                </a:solidFill>
                <a:latin typeface="Arial"/>
                <a:ea typeface="Arial"/>
                <a:cs typeface="Arial"/>
                <a:sym typeface="Arial"/>
              </a:rPr>
              <a:t>¡Gracias!</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Clr>
                <a:schemeClr val="dk1"/>
              </a:buClr>
              <a:buSzPts val="1600"/>
              <a:buFont typeface="Arial"/>
              <a:buNone/>
            </a:pPr>
            <a:r>
              <a:t/>
            </a:r>
            <a:endParaRPr b="0" i="0" sz="1600" u="none" cap="none" strike="noStrike">
              <a:solidFill>
                <a:srgbClr val="3F3F3F"/>
              </a:solidFill>
              <a:latin typeface="Arial"/>
              <a:ea typeface="Arial"/>
              <a:cs typeface="Arial"/>
              <a:sym typeface="Arial"/>
            </a:endParaRPr>
          </a:p>
        </p:txBody>
      </p:sp>
      <p:sp>
        <p:nvSpPr>
          <p:cNvPr id="562" name="Google Shape;562;p16"/>
          <p:cNvSpPr txBox="1"/>
          <p:nvPr/>
        </p:nvSpPr>
        <p:spPr>
          <a:xfrm>
            <a:off x="5066194" y="5646076"/>
            <a:ext cx="1891567" cy="28135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757070"/>
              </a:buClr>
              <a:buSzPts val="1200"/>
              <a:buFont typeface="Arial"/>
              <a:buNone/>
            </a:pPr>
            <a:r>
              <a:rPr b="0" i="0" lang="es-ES" sz="1200" u="none" cap="none" strike="noStrike">
                <a:solidFill>
                  <a:srgbClr val="757070"/>
                </a:solidFill>
                <a:latin typeface="Arial"/>
                <a:ea typeface="Arial"/>
                <a:cs typeface="Arial"/>
                <a:sym typeface="Arial"/>
              </a:rPr>
              <a:t>¡Síguenos!</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Clr>
                <a:schemeClr val="dk1"/>
              </a:buClr>
              <a:buSzPts val="1200"/>
              <a:buFont typeface="Arial"/>
              <a:buNone/>
            </a:pPr>
            <a:r>
              <a:t/>
            </a:r>
            <a:endParaRPr b="0" i="0" sz="1200" u="none" cap="none" strike="noStrike">
              <a:solidFill>
                <a:srgbClr val="757070"/>
              </a:solidFill>
              <a:latin typeface="Arial"/>
              <a:ea typeface="Arial"/>
              <a:cs typeface="Arial"/>
              <a:sym typeface="Arial"/>
            </a:endParaRPr>
          </a:p>
        </p:txBody>
      </p:sp>
      <p:sp>
        <p:nvSpPr>
          <p:cNvPr id="563" name="Google Shape;563;p16"/>
          <p:cNvSpPr txBox="1"/>
          <p:nvPr/>
        </p:nvSpPr>
        <p:spPr>
          <a:xfrm>
            <a:off x="4193961" y="5334970"/>
            <a:ext cx="3549972" cy="28135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757070"/>
              </a:buClr>
              <a:buSzPts val="1200"/>
              <a:buFont typeface="Arial"/>
              <a:buNone/>
            </a:pPr>
            <a:r>
              <a:rPr b="1" i="0" lang="es-ES" sz="1200" u="none" cap="none" strike="noStrike">
                <a:solidFill>
                  <a:srgbClr val="757070"/>
                </a:solidFill>
                <a:latin typeface="Arial"/>
                <a:ea typeface="Arial"/>
                <a:cs typeface="Arial"/>
                <a:sym typeface="Arial"/>
              </a:rPr>
              <a:t>alba.lamas@bluetab.net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
          <p:cNvSpPr txBox="1"/>
          <p:nvPr>
            <p:ph type="title"/>
          </p:nvPr>
        </p:nvSpPr>
        <p:spPr>
          <a:xfrm>
            <a:off x="695325" y="296863"/>
            <a:ext cx="10864071"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E95E15"/>
              </a:buClr>
              <a:buSzPts val="3200"/>
              <a:buFont typeface="Titillium Web"/>
              <a:buNone/>
            </a:pPr>
            <a:r>
              <a:rPr b="0" lang="es-ES" sz="2400">
                <a:solidFill>
                  <a:srgbClr val="9C9C9E"/>
                </a:solidFill>
                <a:latin typeface="Arial"/>
                <a:ea typeface="Arial"/>
                <a:cs typeface="Arial"/>
                <a:sym typeface="Arial"/>
              </a:rPr>
              <a:t>🦸‍🦹‍♀️</a:t>
            </a:r>
            <a:r>
              <a:rPr lang="es-ES"/>
              <a:t>ÉTICA	</a:t>
            </a:r>
            <a:endParaRPr/>
          </a:p>
        </p:txBody>
      </p:sp>
      <p:sp>
        <p:nvSpPr>
          <p:cNvPr id="312" name="Google Shape;312;p5"/>
          <p:cNvSpPr txBox="1"/>
          <p:nvPr>
            <p:ph idx="2" type="body"/>
          </p:nvPr>
        </p:nvSpPr>
        <p:spPr>
          <a:xfrm>
            <a:off x="695324" y="944563"/>
            <a:ext cx="9901239" cy="43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02392"/>
              </a:buClr>
              <a:buSzPts val="2400"/>
              <a:buFont typeface="Titillium Web"/>
              <a:buNone/>
            </a:pPr>
            <a:r>
              <a:rPr lang="es-ES"/>
              <a:t>Definición</a:t>
            </a:r>
            <a:endParaRPr/>
          </a:p>
        </p:txBody>
      </p:sp>
      <p:sp>
        <p:nvSpPr>
          <p:cNvPr id="313" name="Google Shape;313;p5"/>
          <p:cNvSpPr txBox="1"/>
          <p:nvPr>
            <p:ph idx="1" type="body"/>
          </p:nvPr>
        </p:nvSpPr>
        <p:spPr>
          <a:xfrm>
            <a:off x="695325" y="1808175"/>
            <a:ext cx="6774600" cy="4290900"/>
          </a:xfrm>
          <a:prstGeom prst="rect">
            <a:avLst/>
          </a:prstGeom>
          <a:noFill/>
          <a:ln>
            <a:noFill/>
          </a:ln>
        </p:spPr>
        <p:txBody>
          <a:bodyPr anchorCtr="0" anchor="t" bIns="45700" lIns="91425" spcFirstLastPara="1" rIns="91425" wrap="square" tIns="45700">
            <a:noAutofit/>
          </a:bodyPr>
          <a:lstStyle/>
          <a:p>
            <a:pPr indent="-163830" lvl="0" marL="285750" rtl="0" algn="l">
              <a:lnSpc>
                <a:spcPct val="90000"/>
              </a:lnSpc>
              <a:spcBef>
                <a:spcPts val="0"/>
              </a:spcBef>
              <a:spcAft>
                <a:spcPts val="0"/>
              </a:spcAft>
              <a:buSzPts val="1920"/>
              <a:buFont typeface="Arial"/>
              <a:buNone/>
            </a:pPr>
            <a:r>
              <a:t/>
            </a:r>
            <a:endParaRPr/>
          </a:p>
          <a:p>
            <a:pPr indent="-163830" lvl="0" marL="285750" rtl="0" algn="l">
              <a:lnSpc>
                <a:spcPct val="90000"/>
              </a:lnSpc>
              <a:spcBef>
                <a:spcPts val="600"/>
              </a:spcBef>
              <a:spcAft>
                <a:spcPts val="0"/>
              </a:spcAft>
              <a:buSzPts val="1920"/>
              <a:buFont typeface="Arial"/>
              <a:buNone/>
            </a:pPr>
            <a:r>
              <a:t/>
            </a:r>
            <a:endParaRPr/>
          </a:p>
          <a:p>
            <a:pPr indent="-285750" lvl="0" marL="285750" rtl="0" algn="l">
              <a:lnSpc>
                <a:spcPct val="90000"/>
              </a:lnSpc>
              <a:spcBef>
                <a:spcPts val="600"/>
              </a:spcBef>
              <a:spcAft>
                <a:spcPts val="0"/>
              </a:spcAft>
              <a:buSzPts val="1920"/>
              <a:buFont typeface="Arial"/>
              <a:buChar char="•"/>
            </a:pPr>
            <a:r>
              <a:rPr lang="es-ES"/>
              <a:t>La rama de la filosofía que estudia la conducta humana, lo correcto y lo incorrecto,​ lo bueno y lo malo, ​la moral… [wikipedia]</a:t>
            </a:r>
            <a:endParaRPr/>
          </a:p>
          <a:p>
            <a:pPr indent="-285750" lvl="0" marL="285750" rtl="0" algn="l">
              <a:lnSpc>
                <a:spcPct val="90000"/>
              </a:lnSpc>
              <a:spcBef>
                <a:spcPts val="600"/>
              </a:spcBef>
              <a:spcAft>
                <a:spcPts val="0"/>
              </a:spcAft>
              <a:buSzPts val="1920"/>
              <a:buFont typeface="Arial"/>
              <a:buChar char="•"/>
            </a:pPr>
            <a:r>
              <a:rPr lang="es-ES"/>
              <a:t>Conjunto de normas morales que rigen la conducta de la persona en cualquier ámbito de la vida [RAE]</a:t>
            </a:r>
            <a:endParaRPr/>
          </a:p>
          <a:p>
            <a:pPr indent="-285750" lvl="0" marL="285750" rtl="0" algn="l">
              <a:lnSpc>
                <a:spcPct val="90000"/>
              </a:lnSpc>
              <a:spcBef>
                <a:spcPts val="600"/>
              </a:spcBef>
              <a:spcAft>
                <a:spcPts val="0"/>
              </a:spcAft>
              <a:buSzPts val="1920"/>
              <a:buChar char="•"/>
            </a:pPr>
            <a:r>
              <a:rPr lang="es-ES"/>
              <a:t>Ramas:</a:t>
            </a:r>
            <a:endParaRPr/>
          </a:p>
          <a:p>
            <a:pPr indent="-133350" lvl="1" marL="317500" rtl="0" algn="l">
              <a:lnSpc>
                <a:spcPct val="90000"/>
              </a:lnSpc>
              <a:spcBef>
                <a:spcPts val="600"/>
              </a:spcBef>
              <a:spcAft>
                <a:spcPts val="0"/>
              </a:spcAft>
              <a:buSzPts val="2100"/>
              <a:buChar char="/"/>
            </a:pPr>
            <a:r>
              <a:rPr b="1" lang="es-ES"/>
              <a:t>Metaética</a:t>
            </a:r>
            <a:r>
              <a:rPr lang="es-ES"/>
              <a:t>: estudia las teorías éticas en sí mismas </a:t>
            </a:r>
            <a:endParaRPr/>
          </a:p>
          <a:p>
            <a:pPr indent="-133350" lvl="1" marL="317500" rtl="0" algn="l">
              <a:lnSpc>
                <a:spcPct val="90000"/>
              </a:lnSpc>
              <a:spcBef>
                <a:spcPts val="600"/>
              </a:spcBef>
              <a:spcAft>
                <a:spcPts val="0"/>
              </a:spcAft>
              <a:buSzPts val="2100"/>
              <a:buChar char="/"/>
            </a:pPr>
            <a:r>
              <a:rPr b="1" lang="es-ES"/>
              <a:t>Ética normativa</a:t>
            </a:r>
            <a:r>
              <a:rPr lang="es-ES"/>
              <a:t> o deontología: establece principios para guiar los sistemas de normas y deberes en ámbitos de interés común. </a:t>
            </a:r>
            <a:endParaRPr/>
          </a:p>
          <a:p>
            <a:pPr indent="-133350" lvl="1" marL="317500" rtl="0" algn="l">
              <a:lnSpc>
                <a:spcPct val="90000"/>
              </a:lnSpc>
              <a:spcBef>
                <a:spcPts val="600"/>
              </a:spcBef>
              <a:spcAft>
                <a:spcPts val="0"/>
              </a:spcAft>
              <a:buSzPts val="2100"/>
              <a:buChar char="/"/>
            </a:pPr>
            <a:r>
              <a:rPr b="1" lang="es-ES"/>
              <a:t>Ética aplicada</a:t>
            </a:r>
            <a:r>
              <a:rPr lang="es-ES"/>
              <a:t>: analiza la aplicación de las normas éticas y morales a situaciones concretas. </a:t>
            </a:r>
            <a:endParaRPr/>
          </a:p>
        </p:txBody>
      </p:sp>
      <p:pic>
        <p:nvPicPr>
          <p:cNvPr id="314" name="Google Shape;314;p5"/>
          <p:cNvPicPr preferRelativeResize="0"/>
          <p:nvPr/>
        </p:nvPicPr>
        <p:blipFill rotWithShape="1">
          <a:blip r:embed="rId3">
            <a:alphaModFix/>
          </a:blip>
          <a:srcRect b="0" l="0" r="0" t="0"/>
          <a:stretch/>
        </p:blipFill>
        <p:spPr>
          <a:xfrm>
            <a:off x="7820675" y="1962000"/>
            <a:ext cx="3689400" cy="3689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1187efa7eee_0_17"/>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E95E15"/>
              </a:buClr>
              <a:buSzPts val="3200"/>
              <a:buFont typeface="Titillium Web"/>
              <a:buNone/>
            </a:pPr>
            <a:r>
              <a:rPr b="0" lang="es-ES" sz="2400">
                <a:solidFill>
                  <a:srgbClr val="9C9C9E"/>
                </a:solidFill>
                <a:latin typeface="Arial"/>
                <a:ea typeface="Arial"/>
                <a:cs typeface="Arial"/>
                <a:sym typeface="Arial"/>
              </a:rPr>
              <a:t>📚</a:t>
            </a:r>
            <a:r>
              <a:rPr lang="es-ES"/>
              <a:t>DATA ETHICS	</a:t>
            </a:r>
            <a:endParaRPr/>
          </a:p>
        </p:txBody>
      </p:sp>
      <p:sp>
        <p:nvSpPr>
          <p:cNvPr id="320" name="Google Shape;320;g1187efa7eee_0_17"/>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02392"/>
              </a:buClr>
              <a:buSzPts val="2400"/>
              <a:buFont typeface="Titillium Web"/>
              <a:buNone/>
            </a:pPr>
            <a:r>
              <a:rPr lang="es-ES"/>
              <a:t>Definición</a:t>
            </a:r>
            <a:endParaRPr/>
          </a:p>
        </p:txBody>
      </p:sp>
      <p:sp>
        <p:nvSpPr>
          <p:cNvPr id="321" name="Google Shape;321;g1187efa7eee_0_17"/>
          <p:cNvSpPr txBox="1"/>
          <p:nvPr>
            <p:ph idx="1" type="body"/>
          </p:nvPr>
        </p:nvSpPr>
        <p:spPr>
          <a:xfrm>
            <a:off x="695325" y="1808175"/>
            <a:ext cx="10081500" cy="4290900"/>
          </a:xfrm>
          <a:prstGeom prst="rect">
            <a:avLst/>
          </a:prstGeom>
          <a:noFill/>
          <a:ln>
            <a:noFill/>
          </a:ln>
        </p:spPr>
        <p:txBody>
          <a:bodyPr anchorCtr="0" anchor="t" bIns="45700" lIns="91425" spcFirstLastPara="1" rIns="91425" wrap="square" tIns="45700">
            <a:noAutofit/>
          </a:bodyPr>
          <a:lstStyle/>
          <a:p>
            <a:pPr indent="-163830" lvl="0" marL="285750" rtl="0" algn="l">
              <a:lnSpc>
                <a:spcPct val="90000"/>
              </a:lnSpc>
              <a:spcBef>
                <a:spcPts val="0"/>
              </a:spcBef>
              <a:spcAft>
                <a:spcPts val="0"/>
              </a:spcAft>
              <a:buSzPts val="1920"/>
              <a:buFont typeface="Arial"/>
              <a:buNone/>
            </a:pPr>
            <a:r>
              <a:t/>
            </a:r>
            <a:endParaRPr/>
          </a:p>
          <a:p>
            <a:pPr indent="-163830" lvl="0" marL="285750" rtl="0" algn="l">
              <a:lnSpc>
                <a:spcPct val="90000"/>
              </a:lnSpc>
              <a:spcBef>
                <a:spcPts val="600"/>
              </a:spcBef>
              <a:spcAft>
                <a:spcPts val="0"/>
              </a:spcAft>
              <a:buSzPts val="1920"/>
              <a:buFont typeface="Arial"/>
              <a:buNone/>
            </a:pPr>
            <a:r>
              <a:t/>
            </a:r>
            <a:endParaRPr/>
          </a:p>
          <a:p>
            <a:pPr indent="-285750" lvl="0" marL="285750" rtl="0" algn="l">
              <a:lnSpc>
                <a:spcPct val="90000"/>
              </a:lnSpc>
              <a:spcBef>
                <a:spcPts val="600"/>
              </a:spcBef>
              <a:spcAft>
                <a:spcPts val="0"/>
              </a:spcAft>
              <a:buSzPts val="2720"/>
              <a:buFont typeface="Arial"/>
              <a:buChar char="•"/>
            </a:pPr>
            <a:r>
              <a:rPr lang="es-ES" sz="2400"/>
              <a:t>Nueva rama de la ética</a:t>
            </a:r>
            <a:endParaRPr sz="2400"/>
          </a:p>
          <a:p>
            <a:pPr indent="-285750" lvl="0" marL="285750" rtl="0" algn="l">
              <a:lnSpc>
                <a:spcPct val="90000"/>
              </a:lnSpc>
              <a:spcBef>
                <a:spcPts val="600"/>
              </a:spcBef>
              <a:spcAft>
                <a:spcPts val="0"/>
              </a:spcAft>
              <a:buSzPts val="2720"/>
              <a:buChar char="•"/>
            </a:pPr>
            <a:r>
              <a:rPr lang="es-ES" sz="2400"/>
              <a:t>Estudia y evalúa  los problemas morales relacionados con los datos, los algoritmos y las correspondientes prácticas.</a:t>
            </a:r>
            <a:endParaRPr sz="2400"/>
          </a:p>
          <a:p>
            <a:pPr indent="-285750" lvl="0" marL="285750" rtl="0" algn="l">
              <a:lnSpc>
                <a:spcPct val="90000"/>
              </a:lnSpc>
              <a:spcBef>
                <a:spcPts val="600"/>
              </a:spcBef>
              <a:spcAft>
                <a:spcPts val="0"/>
              </a:spcAft>
              <a:buSzPts val="2720"/>
              <a:buChar char="•"/>
            </a:pPr>
            <a:r>
              <a:rPr lang="es-ES" sz="2400"/>
              <a:t>Objetivo: formular y apoyar soluciones moralmente buenas </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6"/>
          <p:cNvSpPr txBox="1"/>
          <p:nvPr>
            <p:ph type="title"/>
          </p:nvPr>
        </p:nvSpPr>
        <p:spPr>
          <a:xfrm>
            <a:off x="695325" y="296863"/>
            <a:ext cx="10864071"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E95E15"/>
              </a:buClr>
              <a:buSzPts val="3200"/>
              <a:buFont typeface="Titillium Web"/>
              <a:buNone/>
            </a:pPr>
            <a:r>
              <a:rPr b="0" lang="es-ES" sz="2400">
                <a:solidFill>
                  <a:srgbClr val="9C9C9E"/>
                </a:solidFill>
                <a:latin typeface="Arial"/>
                <a:ea typeface="Arial"/>
                <a:cs typeface="Arial"/>
                <a:sym typeface="Arial"/>
              </a:rPr>
              <a:t>👩‍💻📰</a:t>
            </a:r>
            <a:r>
              <a:rPr lang="es-ES"/>
              <a:t>La IA para informar</a:t>
            </a:r>
            <a:endParaRPr/>
          </a:p>
        </p:txBody>
      </p:sp>
      <p:sp>
        <p:nvSpPr>
          <p:cNvPr id="327" name="Google Shape;327;p6"/>
          <p:cNvSpPr txBox="1"/>
          <p:nvPr>
            <p:ph idx="1" type="body"/>
          </p:nvPr>
        </p:nvSpPr>
        <p:spPr>
          <a:xfrm>
            <a:off x="695325" y="1166325"/>
            <a:ext cx="10081500" cy="4932900"/>
          </a:xfrm>
          <a:prstGeom prst="rect">
            <a:avLst/>
          </a:prstGeom>
          <a:noFill/>
          <a:ln>
            <a:noFill/>
          </a:ln>
        </p:spPr>
        <p:txBody>
          <a:bodyPr anchorCtr="0" anchor="t" bIns="45700" lIns="91425" spcFirstLastPara="1" rIns="91425" wrap="square" tIns="45700">
            <a:noAutofit/>
          </a:bodyPr>
          <a:lstStyle/>
          <a:p>
            <a:pPr indent="-163830" lvl="0" marL="285750" rtl="0" algn="l">
              <a:lnSpc>
                <a:spcPct val="90000"/>
              </a:lnSpc>
              <a:spcBef>
                <a:spcPts val="0"/>
              </a:spcBef>
              <a:spcAft>
                <a:spcPts val="0"/>
              </a:spcAft>
              <a:buSzPts val="1920"/>
              <a:buFont typeface="Arial"/>
              <a:buNone/>
            </a:pPr>
            <a:r>
              <a:t/>
            </a:r>
            <a:endParaRPr/>
          </a:p>
          <a:p>
            <a:pPr indent="-285750" lvl="0" marL="285750" rtl="0" algn="l">
              <a:lnSpc>
                <a:spcPct val="90000"/>
              </a:lnSpc>
              <a:spcBef>
                <a:spcPts val="600"/>
              </a:spcBef>
              <a:spcAft>
                <a:spcPts val="0"/>
              </a:spcAft>
              <a:buSzPts val="2720"/>
              <a:buChar char="•"/>
            </a:pPr>
            <a:r>
              <a:rPr lang="es-ES" sz="2400"/>
              <a:t>La IA puede ayudarnos a detectar noticias falsas, imágenes falsas o información errónea</a:t>
            </a:r>
            <a:endParaRPr sz="2400"/>
          </a:p>
          <a:p>
            <a:pPr indent="-152400" lvl="1" marL="317500" rtl="0" algn="l">
              <a:lnSpc>
                <a:spcPct val="90000"/>
              </a:lnSpc>
              <a:spcBef>
                <a:spcPts val="600"/>
              </a:spcBef>
              <a:spcAft>
                <a:spcPts val="0"/>
              </a:spcAft>
              <a:buSzPts val="2400"/>
              <a:buChar char="/"/>
            </a:pPr>
            <a:r>
              <a:rPr lang="es-ES" sz="2400"/>
              <a:t>BotSentinel ( </a:t>
            </a:r>
            <a:r>
              <a:rPr lang="es-ES" sz="2400" u="sng">
                <a:solidFill>
                  <a:schemeClr val="hlink"/>
                </a:solidFill>
                <a:hlinkClick r:id="rId3"/>
              </a:rPr>
              <a:t>https://botsentinel.com/</a:t>
            </a:r>
            <a:r>
              <a:rPr lang="es-ES" sz="2400"/>
              <a:t> )</a:t>
            </a:r>
            <a:endParaRPr sz="2400"/>
          </a:p>
          <a:p>
            <a:pPr indent="-152400" lvl="1" marL="317500" rtl="0" algn="l">
              <a:lnSpc>
                <a:spcPct val="90000"/>
              </a:lnSpc>
              <a:spcBef>
                <a:spcPts val="600"/>
              </a:spcBef>
              <a:spcAft>
                <a:spcPts val="0"/>
              </a:spcAft>
              <a:buSzPts val="2400"/>
              <a:buChar char="/"/>
            </a:pPr>
            <a:r>
              <a:rPr lang="es-ES" sz="2400"/>
              <a:t>Detectar plagio (</a:t>
            </a:r>
            <a:r>
              <a:rPr lang="es-ES" sz="2400" u="sng">
                <a:solidFill>
                  <a:schemeClr val="hlink"/>
                </a:solidFill>
                <a:hlinkClick r:id="rId4"/>
              </a:rPr>
              <a:t>https://www.markcopy.ai/</a:t>
            </a:r>
            <a:r>
              <a:rPr lang="es-ES" sz="2400"/>
              <a:t> </a:t>
            </a:r>
            <a:r>
              <a:rPr lang="es-ES" sz="2400"/>
              <a:t>)</a:t>
            </a:r>
            <a:endParaRPr sz="2400"/>
          </a:p>
          <a:p>
            <a:pPr indent="-152400" lvl="1" marL="317500" rtl="0" algn="l">
              <a:lnSpc>
                <a:spcPct val="90000"/>
              </a:lnSpc>
              <a:spcBef>
                <a:spcPts val="600"/>
              </a:spcBef>
              <a:spcAft>
                <a:spcPts val="0"/>
              </a:spcAft>
              <a:buSzPts val="2400"/>
              <a:buChar char="/"/>
            </a:pPr>
            <a:r>
              <a:rPr lang="es-ES" sz="2400"/>
              <a:t>Detectar imágenes retocadas (FALdetector: </a:t>
            </a:r>
            <a:r>
              <a:rPr lang="es-ES" sz="2400" u="sng">
                <a:solidFill>
                  <a:schemeClr val="hlink"/>
                </a:solidFill>
                <a:hlinkClick r:id="rId5"/>
              </a:rPr>
              <a:t>https://arxiv.org/pdf/1906.05856.pdf</a:t>
            </a:r>
            <a:r>
              <a:rPr lang="es-ES" sz="2400"/>
              <a:t>) </a:t>
            </a:r>
            <a:endParaRPr sz="2400"/>
          </a:p>
          <a:p>
            <a:pPr indent="0" lvl="0" marL="317500" rtl="0" algn="l">
              <a:lnSpc>
                <a:spcPct val="90000"/>
              </a:lnSpc>
              <a:spcBef>
                <a:spcPts val="600"/>
              </a:spcBef>
              <a:spcAft>
                <a:spcPts val="0"/>
              </a:spcAft>
              <a:buSzPts val="1920"/>
              <a:buNone/>
            </a:pPr>
            <a:r>
              <a:t/>
            </a:r>
            <a:endParaRPr sz="2400"/>
          </a:p>
        </p:txBody>
      </p:sp>
      <p:pic>
        <p:nvPicPr>
          <p:cNvPr id="328" name="Google Shape;328;p6"/>
          <p:cNvPicPr preferRelativeResize="0"/>
          <p:nvPr/>
        </p:nvPicPr>
        <p:blipFill rotWithShape="1">
          <a:blip r:embed="rId6">
            <a:alphaModFix/>
          </a:blip>
          <a:srcRect b="0" l="0" r="0" t="0"/>
          <a:stretch/>
        </p:blipFill>
        <p:spPr>
          <a:xfrm>
            <a:off x="695313" y="3899250"/>
            <a:ext cx="5572125" cy="2076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2b860781edf_1_0"/>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E95E15"/>
              </a:buClr>
              <a:buSzPts val="3200"/>
              <a:buFont typeface="Titillium Web"/>
              <a:buNone/>
            </a:pPr>
            <a:r>
              <a:rPr b="0" lang="es-ES" sz="2400">
                <a:solidFill>
                  <a:srgbClr val="9C9C9E"/>
                </a:solidFill>
                <a:latin typeface="Arial"/>
                <a:ea typeface="Arial"/>
                <a:cs typeface="Arial"/>
                <a:sym typeface="Arial"/>
              </a:rPr>
              <a:t>👩‍💻📰</a:t>
            </a:r>
            <a:r>
              <a:rPr lang="es-ES"/>
              <a:t>La IA para informar (y desinformar)</a:t>
            </a:r>
            <a:endParaRPr/>
          </a:p>
        </p:txBody>
      </p:sp>
      <p:sp>
        <p:nvSpPr>
          <p:cNvPr id="334" name="Google Shape;334;g2b860781edf_1_0"/>
          <p:cNvSpPr txBox="1"/>
          <p:nvPr>
            <p:ph idx="1" type="body"/>
          </p:nvPr>
        </p:nvSpPr>
        <p:spPr>
          <a:xfrm>
            <a:off x="695325" y="1166325"/>
            <a:ext cx="10081500" cy="4932900"/>
          </a:xfrm>
          <a:prstGeom prst="rect">
            <a:avLst/>
          </a:prstGeom>
          <a:noFill/>
          <a:ln>
            <a:noFill/>
          </a:ln>
        </p:spPr>
        <p:txBody>
          <a:bodyPr anchorCtr="0" anchor="t" bIns="45700" lIns="91425" spcFirstLastPara="1" rIns="91425" wrap="square" tIns="45700">
            <a:noAutofit/>
          </a:bodyPr>
          <a:lstStyle/>
          <a:p>
            <a:pPr indent="-163830" lvl="0" marL="285750" rtl="0" algn="l">
              <a:lnSpc>
                <a:spcPct val="90000"/>
              </a:lnSpc>
              <a:spcBef>
                <a:spcPts val="0"/>
              </a:spcBef>
              <a:spcAft>
                <a:spcPts val="0"/>
              </a:spcAft>
              <a:buSzPts val="1920"/>
              <a:buFont typeface="Arial"/>
              <a:buNone/>
            </a:pPr>
            <a:r>
              <a:t/>
            </a:r>
            <a:endParaRPr/>
          </a:p>
          <a:p>
            <a:pPr indent="-285750" lvl="0" marL="285750" rtl="0" algn="l">
              <a:lnSpc>
                <a:spcPct val="90000"/>
              </a:lnSpc>
              <a:spcBef>
                <a:spcPts val="600"/>
              </a:spcBef>
              <a:spcAft>
                <a:spcPts val="0"/>
              </a:spcAft>
              <a:buSzPts val="2720"/>
              <a:buChar char="•"/>
            </a:pPr>
            <a:r>
              <a:rPr lang="es-ES" sz="2400"/>
              <a:t>La IA puede ayudarnos a detectar noticias falsas, imágenes falsas o información errónea</a:t>
            </a:r>
            <a:r>
              <a:rPr lang="es-ES" sz="2400">
                <a:solidFill>
                  <a:srgbClr val="E95E15"/>
                </a:solidFill>
              </a:rPr>
              <a:t>, pero también puede usarse para generar información falsa.</a:t>
            </a:r>
            <a:endParaRPr sz="2400"/>
          </a:p>
          <a:p>
            <a:pPr indent="-172720" lvl="1" marL="317500" rtl="0" algn="l">
              <a:lnSpc>
                <a:spcPct val="90000"/>
              </a:lnSpc>
              <a:spcBef>
                <a:spcPts val="600"/>
              </a:spcBef>
              <a:spcAft>
                <a:spcPts val="0"/>
              </a:spcAft>
              <a:buSzPts val="2720"/>
              <a:buChar char="/"/>
            </a:pPr>
            <a:r>
              <a:rPr lang="es-ES" sz="2400"/>
              <a:t>Crear tuits falsos (https://github.com/adityagaydhani/deeptweets)</a:t>
            </a:r>
            <a:endParaRPr sz="2400"/>
          </a:p>
          <a:p>
            <a:pPr indent="-152400" lvl="1" marL="317500" rtl="0" algn="l">
              <a:lnSpc>
                <a:spcPct val="90000"/>
              </a:lnSpc>
              <a:spcBef>
                <a:spcPts val="600"/>
              </a:spcBef>
              <a:spcAft>
                <a:spcPts val="0"/>
              </a:spcAft>
              <a:buSzPts val="2400"/>
              <a:buChar char="/"/>
            </a:pPr>
            <a:r>
              <a:rPr lang="es-ES" sz="2400"/>
              <a:t>FSGAN (faceswap)</a:t>
            </a:r>
            <a:endParaRPr sz="2400"/>
          </a:p>
          <a:p>
            <a:pPr indent="-152400" lvl="1" marL="317500" rtl="0" algn="l">
              <a:lnSpc>
                <a:spcPct val="90000"/>
              </a:lnSpc>
              <a:spcBef>
                <a:spcPts val="600"/>
              </a:spcBef>
              <a:spcAft>
                <a:spcPts val="0"/>
              </a:spcAft>
              <a:buSzPts val="2400"/>
              <a:buChar char="/"/>
            </a:pPr>
            <a:r>
              <a:rPr lang="es-ES" sz="2400"/>
              <a:t>VoiceSwap (</a:t>
            </a:r>
            <a:r>
              <a:rPr lang="es-ES" sz="2400" u="sng">
                <a:solidFill>
                  <a:schemeClr val="hlink"/>
                </a:solidFill>
                <a:hlinkClick r:id="rId3"/>
              </a:rPr>
              <a:t>https://www.youtube.com/watch?v=upp3_C2_3I4</a:t>
            </a:r>
            <a:r>
              <a:rPr lang="es-ES" sz="2400"/>
              <a:t> )</a:t>
            </a:r>
            <a:endParaRPr sz="2400"/>
          </a:p>
        </p:txBody>
      </p:sp>
      <p:pic>
        <p:nvPicPr>
          <p:cNvPr id="335" name="Google Shape;335;g2b860781edf_1_0"/>
          <p:cNvPicPr preferRelativeResize="0"/>
          <p:nvPr/>
        </p:nvPicPr>
        <p:blipFill rotWithShape="1">
          <a:blip r:embed="rId4">
            <a:alphaModFix/>
          </a:blip>
          <a:srcRect b="0" l="0" r="0" t="0"/>
          <a:stretch/>
        </p:blipFill>
        <p:spPr>
          <a:xfrm>
            <a:off x="7747825" y="3115175"/>
            <a:ext cx="3423412" cy="3379150"/>
          </a:xfrm>
          <a:prstGeom prst="rect">
            <a:avLst/>
          </a:prstGeom>
          <a:noFill/>
          <a:ln>
            <a:noFill/>
          </a:ln>
        </p:spPr>
      </p:pic>
      <p:pic>
        <p:nvPicPr>
          <p:cNvPr id="336" name="Google Shape;336;g2b860781edf_1_0"/>
          <p:cNvPicPr preferRelativeResize="0"/>
          <p:nvPr/>
        </p:nvPicPr>
        <p:blipFill rotWithShape="1">
          <a:blip r:embed="rId5">
            <a:alphaModFix/>
          </a:blip>
          <a:srcRect b="0" l="0" r="0" t="0"/>
          <a:stretch/>
        </p:blipFill>
        <p:spPr>
          <a:xfrm>
            <a:off x="172800" y="4727800"/>
            <a:ext cx="2822452" cy="1877701"/>
          </a:xfrm>
          <a:prstGeom prst="rect">
            <a:avLst/>
          </a:prstGeom>
          <a:noFill/>
          <a:ln>
            <a:noFill/>
          </a:ln>
        </p:spPr>
      </p:pic>
      <p:pic>
        <p:nvPicPr>
          <p:cNvPr id="337" name="Google Shape;337;g2b860781edf_1_0"/>
          <p:cNvPicPr preferRelativeResize="0"/>
          <p:nvPr/>
        </p:nvPicPr>
        <p:blipFill>
          <a:blip r:embed="rId6">
            <a:alphaModFix/>
          </a:blip>
          <a:stretch>
            <a:fillRect/>
          </a:stretch>
        </p:blipFill>
        <p:spPr>
          <a:xfrm>
            <a:off x="2725468" y="3892543"/>
            <a:ext cx="5139725" cy="28754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1187efa7eee_0_29"/>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E95E15"/>
              </a:buClr>
              <a:buSzPts val="3200"/>
              <a:buFont typeface="Titillium Web"/>
              <a:buNone/>
            </a:pPr>
            <a:r>
              <a:rPr lang="es-ES"/>
              <a:t>⚖️Data bias y sus efectos</a:t>
            </a:r>
            <a:endParaRPr/>
          </a:p>
        </p:txBody>
      </p:sp>
      <p:sp>
        <p:nvSpPr>
          <p:cNvPr id="343" name="Google Shape;343;g1187efa7eee_0_29"/>
          <p:cNvSpPr txBox="1"/>
          <p:nvPr>
            <p:ph idx="1" type="body"/>
          </p:nvPr>
        </p:nvSpPr>
        <p:spPr>
          <a:xfrm>
            <a:off x="695325" y="1166325"/>
            <a:ext cx="10081500" cy="4932900"/>
          </a:xfrm>
          <a:prstGeom prst="rect">
            <a:avLst/>
          </a:prstGeom>
          <a:noFill/>
          <a:ln>
            <a:noFill/>
          </a:ln>
        </p:spPr>
        <p:txBody>
          <a:bodyPr anchorCtr="0" anchor="t" bIns="45700" lIns="91425" spcFirstLastPara="1" rIns="91425" wrap="square" tIns="45700">
            <a:noAutofit/>
          </a:bodyPr>
          <a:lstStyle/>
          <a:p>
            <a:pPr indent="-163830" lvl="0" marL="285750" rtl="0" algn="l">
              <a:lnSpc>
                <a:spcPct val="90000"/>
              </a:lnSpc>
              <a:spcBef>
                <a:spcPts val="0"/>
              </a:spcBef>
              <a:spcAft>
                <a:spcPts val="0"/>
              </a:spcAft>
              <a:buSzPts val="1920"/>
              <a:buFont typeface="Arial"/>
              <a:buNone/>
            </a:pPr>
            <a:r>
              <a:t/>
            </a:r>
            <a:endParaRPr/>
          </a:p>
          <a:p>
            <a:pPr indent="-285750" lvl="0" marL="285750" rtl="0" algn="l">
              <a:lnSpc>
                <a:spcPct val="90000"/>
              </a:lnSpc>
              <a:spcBef>
                <a:spcPts val="600"/>
              </a:spcBef>
              <a:spcAft>
                <a:spcPts val="0"/>
              </a:spcAft>
              <a:buSzPts val="2920"/>
              <a:buChar char="•"/>
            </a:pPr>
            <a:r>
              <a:rPr b="1" lang="es-ES" sz="2600"/>
              <a:t>Sesgo histórico</a:t>
            </a:r>
            <a:r>
              <a:rPr lang="es-ES" sz="2600"/>
              <a:t> </a:t>
            </a:r>
            <a:endParaRPr sz="2600"/>
          </a:p>
          <a:p>
            <a:pPr indent="-285750" lvl="0" marL="285750" rtl="0" algn="l">
              <a:lnSpc>
                <a:spcPct val="90000"/>
              </a:lnSpc>
              <a:spcBef>
                <a:spcPts val="600"/>
              </a:spcBef>
              <a:spcAft>
                <a:spcPts val="0"/>
              </a:spcAft>
              <a:buSzPts val="2920"/>
              <a:buChar char="•"/>
            </a:pPr>
            <a:r>
              <a:rPr b="1" lang="es-ES" sz="2600"/>
              <a:t>Sesgo de representación</a:t>
            </a:r>
            <a:r>
              <a:rPr lang="es-ES" sz="2600"/>
              <a:t> </a:t>
            </a:r>
            <a:endParaRPr sz="2600"/>
          </a:p>
          <a:p>
            <a:pPr indent="-285750" lvl="0" marL="285750" rtl="0" algn="l">
              <a:lnSpc>
                <a:spcPct val="90000"/>
              </a:lnSpc>
              <a:spcBef>
                <a:spcPts val="600"/>
              </a:spcBef>
              <a:spcAft>
                <a:spcPts val="0"/>
              </a:spcAft>
              <a:buSzPts val="2920"/>
              <a:buChar char="•"/>
            </a:pPr>
            <a:r>
              <a:rPr b="1" lang="es-ES" sz="2600"/>
              <a:t>Sesgo de medición</a:t>
            </a:r>
            <a:endParaRPr sz="2600"/>
          </a:p>
          <a:p>
            <a:pPr indent="-285750" lvl="0" marL="285750" rtl="0" algn="l">
              <a:lnSpc>
                <a:spcPct val="90000"/>
              </a:lnSpc>
              <a:spcBef>
                <a:spcPts val="600"/>
              </a:spcBef>
              <a:spcAft>
                <a:spcPts val="0"/>
              </a:spcAft>
              <a:buSzPts val="2920"/>
              <a:buChar char="•"/>
            </a:pPr>
            <a:r>
              <a:rPr b="1" lang="es-ES" sz="2600"/>
              <a:t>Sesgo de agregación</a:t>
            </a:r>
            <a:r>
              <a:rPr lang="es-ES" sz="2600"/>
              <a:t> </a:t>
            </a:r>
            <a:endParaRPr sz="2600"/>
          </a:p>
          <a:p>
            <a:pPr indent="-285750" lvl="0" marL="285750" rtl="0" algn="l">
              <a:lnSpc>
                <a:spcPct val="90000"/>
              </a:lnSpc>
              <a:spcBef>
                <a:spcPts val="600"/>
              </a:spcBef>
              <a:spcAft>
                <a:spcPts val="0"/>
              </a:spcAft>
              <a:buSzPts val="2920"/>
              <a:buChar char="•"/>
            </a:pPr>
            <a:r>
              <a:rPr b="1" lang="es-ES" sz="2600"/>
              <a:t>Sesgo de evaluación</a:t>
            </a:r>
            <a:r>
              <a:rPr lang="es-ES" sz="2600"/>
              <a:t> </a:t>
            </a:r>
            <a:endParaRPr sz="2600"/>
          </a:p>
          <a:p>
            <a:pPr indent="-285750" lvl="0" marL="285750" rtl="0" algn="l">
              <a:lnSpc>
                <a:spcPct val="90000"/>
              </a:lnSpc>
              <a:spcBef>
                <a:spcPts val="600"/>
              </a:spcBef>
              <a:spcAft>
                <a:spcPts val="0"/>
              </a:spcAft>
              <a:buSzPts val="2920"/>
              <a:buChar char="•"/>
            </a:pPr>
            <a:r>
              <a:rPr b="1" lang="es-ES" sz="2600"/>
              <a:t>Sesgo de implementación </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1187efa7eee_0_52"/>
          <p:cNvSpPr txBox="1"/>
          <p:nvPr>
            <p:ph idx="1" type="body"/>
          </p:nvPr>
        </p:nvSpPr>
        <p:spPr>
          <a:xfrm>
            <a:off x="695325" y="1808175"/>
            <a:ext cx="10864200" cy="44292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90000"/>
              </a:lnSpc>
              <a:spcBef>
                <a:spcPts val="600"/>
              </a:spcBef>
              <a:spcAft>
                <a:spcPts val="0"/>
              </a:spcAft>
              <a:buSzPts val="2520"/>
              <a:buChar char="•"/>
            </a:pPr>
            <a:r>
              <a:rPr b="1" lang="es-ES" sz="2200"/>
              <a:t>COMPAS: </a:t>
            </a:r>
            <a:r>
              <a:rPr lang="es-ES" sz="2200"/>
              <a:t>algoritmo utilizado para ayudar a decidir sentencias y fianzas en USA. Este algoritmo se entrenó con datos de USA con datos de a partir del siglo XX. </a:t>
            </a:r>
            <a:endParaRPr/>
          </a:p>
        </p:txBody>
      </p:sp>
      <p:sp>
        <p:nvSpPr>
          <p:cNvPr id="349" name="Google Shape;349;g1187efa7eee_0_52"/>
          <p:cNvSpPr txBox="1"/>
          <p:nvPr>
            <p:ph type="title"/>
          </p:nvPr>
        </p:nvSpPr>
        <p:spPr>
          <a:xfrm>
            <a:off x="695325" y="296863"/>
            <a:ext cx="10864200" cy="64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E95E15"/>
              </a:buClr>
              <a:buSzPts val="3200"/>
              <a:buFont typeface="Titillium Web"/>
              <a:buNone/>
            </a:pPr>
            <a:r>
              <a:rPr lang="es-ES"/>
              <a:t>⚖️Data bias y sus efectos</a:t>
            </a:r>
            <a:endParaRPr/>
          </a:p>
        </p:txBody>
      </p:sp>
      <p:sp>
        <p:nvSpPr>
          <p:cNvPr id="350" name="Google Shape;350;g1187efa7eee_0_52"/>
          <p:cNvSpPr txBox="1"/>
          <p:nvPr>
            <p:ph idx="2" type="body"/>
          </p:nvPr>
        </p:nvSpPr>
        <p:spPr>
          <a:xfrm>
            <a:off x="695324" y="944563"/>
            <a:ext cx="9901200" cy="4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400"/>
              <a:buNone/>
            </a:pPr>
            <a:r>
              <a:rPr lang="es-ES"/>
              <a:t>Historical Bias</a:t>
            </a:r>
            <a:endParaRPr/>
          </a:p>
        </p:txBody>
      </p:sp>
      <p:pic>
        <p:nvPicPr>
          <p:cNvPr id="351" name="Google Shape;351;g1187efa7eee_0_52"/>
          <p:cNvPicPr preferRelativeResize="0"/>
          <p:nvPr/>
        </p:nvPicPr>
        <p:blipFill rotWithShape="1">
          <a:blip r:embed="rId3">
            <a:alphaModFix/>
          </a:blip>
          <a:srcRect b="0" l="0" r="0" t="0"/>
          <a:stretch/>
        </p:blipFill>
        <p:spPr>
          <a:xfrm>
            <a:off x="2331225" y="3029300"/>
            <a:ext cx="6629400" cy="1581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intro y slides editables">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err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rtad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2021-09-23T16:03:10Z</dcterms:created>
  <dc:creator>javier caso de los cobos</dc:creator>
</cp:coreProperties>
</file>